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56"/>
    <p:restoredTop sz="94628"/>
  </p:normalViewPr>
  <p:slideViewPr>
    <p:cSldViewPr snapToGrid="0">
      <p:cViewPr varScale="1">
        <p:scale>
          <a:sx n="49" d="100"/>
          <a:sy n="49" d="100"/>
        </p:scale>
        <p:origin x="200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EABE-E7E1-9CD3-06A6-83AAA9388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AB300-65E1-0725-E8F4-5DA098517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Sophie, Sarah and James</a:t>
            </a:r>
          </a:p>
        </p:txBody>
      </p:sp>
    </p:spTree>
    <p:extLst>
      <p:ext uri="{BB962C8B-B14F-4D97-AF65-F5344CB8AC3E}">
        <p14:creationId xmlns:p14="http://schemas.microsoft.com/office/powerpoint/2010/main" val="252377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CB0F-0D8F-F191-C66D-03694EE9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9BBD-752F-64AE-AA11-8CBFC539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Aim : Can we predict real life transfer value from in-game FIFA stats</a:t>
            </a:r>
          </a:p>
          <a:p>
            <a:r>
              <a:rPr lang="en-US" dirty="0"/>
              <a:t>Found this to be illogical, too many factors exist separate from the players qualities (market dynamics, cyclical economics, financial fair play, regulations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Revised aim : Predict in-game transfer value from in-game </a:t>
            </a:r>
            <a:r>
              <a:rPr lang="en-US" dirty="0" err="1"/>
              <a:t>fifa</a:t>
            </a:r>
            <a:r>
              <a:rPr lang="en-US" dirty="0"/>
              <a:t> stats</a:t>
            </a:r>
          </a:p>
          <a:p>
            <a:r>
              <a:rPr lang="en-US" dirty="0"/>
              <a:t>This will serve to allow players of FIFA to more accurately value their players, as well as accurately value transfer targets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74B3-7796-2E7D-0FC5-0BC665C1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172A-A761-625F-F49A-E73C0690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  <a:latin typeface="Söhne"/>
              </a:rPr>
              <a:t>FIFA is a massively popular video game, enjoyed by over 10 million players worldwide.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  <a:latin typeface="Söhne"/>
              </a:rPr>
              <a:t>Its extensive player database includes 17,000 players, each meticulously crafted with over 40 individualized statistics.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  <a:latin typeface="Söhne"/>
              </a:rPr>
              <a:t>The game's realism is enhanced by this detailed data, providing an immersive experience for gamers.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  <a:latin typeface="Söhne"/>
              </a:rPr>
              <a:t>With regular updates and additions to the database, FIFA remains dynamic and reflective of real-world player performances.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  <a:latin typeface="Söhne"/>
              </a:rPr>
              <a:t>The depth of player stats allows for strategic gameplay, catering to both casual and competitive gamers alike.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2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BBE6-49F7-A9EB-192C-DBF98D03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A70CB-7CBE-4373-16A5-0D92D5D7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4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9A63-75C7-1EC6-DFA7-3F2804F8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A122-C1B8-684C-6841-E32348B30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4044-E195-9EFF-856E-7F32ADAD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our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3DAF-D0D8-4EB1-BA72-30438BCC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6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9A85-0829-6E16-66F2-5E12A38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A559-49BC-E3B3-BD0E-431C11C39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5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7F66-27E9-6A04-3FB1-82FEC2E0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FCA73-630F-1DBA-C25A-F01F2FAD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4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</TotalTime>
  <Words>182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Celestial</vt:lpstr>
      <vt:lpstr>PowerPoint Presentation</vt:lpstr>
      <vt:lpstr>Motivations</vt:lpstr>
      <vt:lpstr>Background</vt:lpstr>
      <vt:lpstr>Our Data</vt:lpstr>
      <vt:lpstr>Initial results</vt:lpstr>
      <vt:lpstr>Refining our processes</vt:lpstr>
      <vt:lpstr>Final results</vt:lpstr>
      <vt:lpstr>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Street</dc:creator>
  <cp:lastModifiedBy>James Street</cp:lastModifiedBy>
  <cp:revision>1</cp:revision>
  <dcterms:created xsi:type="dcterms:W3CDTF">2024-05-04T23:33:02Z</dcterms:created>
  <dcterms:modified xsi:type="dcterms:W3CDTF">2024-05-04T23:40:28Z</dcterms:modified>
</cp:coreProperties>
</file>