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nato Tea"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4-02T17:19:30.663" idx="1">
    <p:pos x="297" y="1208"/>
    <p:text>Show proof</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3-31T21:44:03.001" idx="3">
    <p:pos x="297" y="1308"/>
    <p:text>Show proof</p:text>
  </p:cm>
  <p:cm authorId="0" dt="2018-03-31T21:49:34.493" idx="2">
    <p:pos x="297" y="1208"/>
    <p:text>Show proof as well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4-02T17:28:27.829" idx="4">
    <p:pos x="297" y="1208"/>
    <p:text>Expand more on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Final Year Presentation</a:t>
            </a:r>
            <a:endParaRPr/>
          </a:p>
        </p:txBody>
      </p:sp>
      <p:sp>
        <p:nvSpPr>
          <p:cNvPr id="68" name="Shape 68"/>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James Tang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Reasons why</a:t>
            </a:r>
            <a:endParaRPr/>
          </a:p>
        </p:txBody>
      </p:sp>
      <p:sp>
        <p:nvSpPr>
          <p:cNvPr id="74" name="Shape 7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I took this project because I have a keen interest in VR technologies. </a:t>
            </a:r>
            <a:endParaRPr/>
          </a:p>
          <a:p>
            <a:pPr marL="457200" lvl="0" indent="-342900" rtl="0">
              <a:spcBef>
                <a:spcPts val="0"/>
              </a:spcBef>
              <a:spcAft>
                <a:spcPts val="0"/>
              </a:spcAft>
              <a:buSzPts val="1800"/>
              <a:buChar char="●"/>
            </a:pPr>
            <a:r>
              <a:rPr lang="en-GB"/>
              <a:t>The problem that I wish to solve is that some people are unable to come to open days of campus, it could be because they can’t afford travel or they just don’t have to time to come to an open day. By having a virtual tour of campus, we could bring this application to colleges/schools so potential students can have a tour of campus without needing to be actually there.</a:t>
            </a:r>
            <a:endParaRPr/>
          </a:p>
          <a:p>
            <a:pPr marL="457200" lvl="0" indent="-342900">
              <a:spcBef>
                <a:spcPts val="0"/>
              </a:spcBef>
              <a:spcAft>
                <a:spcPts val="0"/>
              </a:spcAft>
              <a:buSzPts val="1800"/>
              <a:buChar char="●"/>
            </a:pPr>
            <a:r>
              <a:rPr lang="en-GB"/>
              <a:t>Students can choose to freely explore the campus or go on a guided tour of campus. So meaning that they get to experience WhiteKnights campus at their own pace either 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Why Virtual Reality?</a:t>
            </a:r>
            <a:endParaRPr/>
          </a:p>
        </p:txBody>
      </p:sp>
      <p:sp>
        <p:nvSpPr>
          <p:cNvPr id="80" name="Shape 8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I choose Virtual Reality for my final year project because it shows a strong connection between computer science and common everyday usage.</a:t>
            </a:r>
            <a:endParaRPr/>
          </a:p>
          <a:p>
            <a:pPr marL="457200" lvl="0" indent="-342900" rtl="0">
              <a:spcBef>
                <a:spcPts val="0"/>
              </a:spcBef>
              <a:spcAft>
                <a:spcPts val="0"/>
              </a:spcAft>
              <a:buSzPts val="1800"/>
              <a:buChar char="●"/>
            </a:pPr>
            <a:r>
              <a:rPr lang="en-GB"/>
              <a:t>As Virtual Reality slowly begins to grow in popularity, I decided it would be best to based my individual project around Virtual Reality because it allows people people to understand what is Computer Science about even if they have little to no experience to Computing in general.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Implementation</a:t>
            </a:r>
            <a:endParaRPr/>
          </a:p>
        </p:txBody>
      </p:sp>
      <p:sp>
        <p:nvSpPr>
          <p:cNvPr id="86" name="Shape 8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1400" dirty="0"/>
              <a:t>To implement the Virtual Campus, I’ve created the application by using unity to create the app. Afterwards, I export it to android devices running nougat or higher and have cardboard/daydream installed as well.</a:t>
            </a:r>
            <a:endParaRPr sz="1400" dirty="0"/>
          </a:p>
          <a:p>
            <a:pPr marL="457200" lvl="0" indent="-342900" rtl="0">
              <a:spcBef>
                <a:spcPts val="0"/>
              </a:spcBef>
              <a:spcAft>
                <a:spcPts val="0"/>
              </a:spcAft>
              <a:buSzPts val="1800"/>
              <a:buChar char="●"/>
            </a:pPr>
            <a:r>
              <a:rPr lang="en-GB" sz="1400" dirty="0"/>
              <a:t>I decided to choose Android devices for my project to be run on because most people today own Android Devices that meet the suitable requirements for running virtual reality applications.</a:t>
            </a:r>
            <a:endParaRPr sz="1400" dirty="0"/>
          </a:p>
          <a:p>
            <a:pPr marL="457200" lvl="0" indent="-342900" rtl="0">
              <a:spcBef>
                <a:spcPts val="0"/>
              </a:spcBef>
              <a:spcAft>
                <a:spcPts val="0"/>
              </a:spcAft>
              <a:buSzPts val="1800"/>
              <a:buChar char="●"/>
            </a:pPr>
            <a:r>
              <a:rPr lang="en-GB" sz="1400" dirty="0"/>
              <a:t>If a university of reading wishes to bring a virtual campus to an open day in college or school, it would be easier to bring a smartphone with a virtual reality headset than carrying a computer/laptop with a headset. Not to mention in most cases it would be cheaper as well.</a:t>
            </a:r>
            <a:endParaRPr sz="1400" dirty="0"/>
          </a:p>
          <a:p>
            <a:pPr marL="457200" lvl="0" indent="-342900" rtl="0">
              <a:spcBef>
                <a:spcPts val="0"/>
              </a:spcBef>
              <a:spcAft>
                <a:spcPts val="0"/>
              </a:spcAft>
              <a:buSzPts val="1800"/>
              <a:buChar char="●"/>
            </a:pPr>
            <a:r>
              <a:rPr lang="en-GB" sz="1400" dirty="0"/>
              <a:t>Users can also install the application via google play store (Assuming we get permissions) or through the University of reading site.</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Implementation - Blink Teleportation</a:t>
            </a:r>
            <a:endParaRPr/>
          </a:p>
        </p:txBody>
      </p:sp>
      <p:sp>
        <p:nvSpPr>
          <p:cNvPr id="92" name="Shape 9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To prevent users from feeling motion sickness when using Virtual Reality in general or for the first times. Blink teleportation was implemented inside the virtual reality app.</a:t>
            </a:r>
            <a:endParaRPr/>
          </a:p>
          <a:p>
            <a:pPr marL="457200" lvl="0" indent="-342900" rtl="0">
              <a:spcBef>
                <a:spcPts val="0"/>
              </a:spcBef>
              <a:spcAft>
                <a:spcPts val="0"/>
              </a:spcAft>
              <a:buSzPts val="1800"/>
              <a:buChar char="●"/>
            </a:pPr>
            <a:r>
              <a:rPr lang="en-GB"/>
              <a:t>Valve is one of the first companies to use blink teleportation</a:t>
            </a:r>
            <a:endParaRPr/>
          </a:p>
          <a:p>
            <a:pPr marL="457200" lvl="0" indent="-342900" rtl="0">
              <a:spcBef>
                <a:spcPts val="0"/>
              </a:spcBef>
              <a:spcAft>
                <a:spcPts val="0"/>
              </a:spcAft>
              <a:buSzPts val="1800"/>
              <a:buChar char="●"/>
            </a:pPr>
            <a:r>
              <a:rPr lang="en-GB"/>
              <a:t>Blink teleportation is how the user moves in the virtual reality landscape, the user points to a location and then presses a button to teleport. When the user teleports the screen blacks out for a second (hence blinking) and then the user is teleported to the location they wanted afterwards.</a:t>
            </a:r>
            <a:endParaRPr/>
          </a:p>
          <a:p>
            <a:pPr marL="457200" lvl="0" indent="-342900">
              <a:spcBef>
                <a:spcPts val="0"/>
              </a:spcBef>
              <a:spcAft>
                <a:spcPts val="0"/>
              </a:spcAft>
              <a:buSzPts val="1800"/>
              <a:buChar char="●"/>
            </a:pPr>
            <a:r>
              <a:rPr lang="en-GB"/>
              <a:t>I used blink teleportation for movement instead of free movement because with free movement, they can get easily motion sickness as the virtual reality deceives the user’s eyes because they are walking in a virtual reality world but they are not walking in real life.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Features</a:t>
            </a:r>
            <a:endParaRPr/>
          </a:p>
        </p:txBody>
      </p:sp>
      <p:sp>
        <p:nvSpPr>
          <p:cNvPr id="98" name="Shape 9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Explore a part of Whiteknights campus and WhiteKnights Lake freely by using blink teleportation.</a:t>
            </a:r>
            <a:endParaRPr/>
          </a:p>
          <a:p>
            <a:pPr marL="457200" lvl="0" indent="-342900" rtl="0">
              <a:spcBef>
                <a:spcPts val="0"/>
              </a:spcBef>
              <a:spcAft>
                <a:spcPts val="0"/>
              </a:spcAft>
              <a:buSzPts val="1800"/>
              <a:buChar char="●"/>
            </a:pPr>
            <a:r>
              <a:rPr lang="en-GB"/>
              <a:t>Find out the backstory and what each building via voiced narration by pressing a button (Voiced by me).</a:t>
            </a:r>
            <a:endParaRPr/>
          </a:p>
          <a:p>
            <a:pPr marL="457200" lvl="0" indent="-342900" rtl="0">
              <a:spcBef>
                <a:spcPts val="0"/>
              </a:spcBef>
              <a:spcAft>
                <a:spcPts val="0"/>
              </a:spcAft>
              <a:buSzPts val="1800"/>
              <a:buChar char="●"/>
            </a:pPr>
            <a:r>
              <a:rPr lang="en-GB"/>
              <a:t>Compatible with Android devices running nougat or higher and have daydream/cardboard installed. This allows for anyone to install the app and explore campus at their own will even if they miss an open day.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Story</a:t>
            </a:r>
            <a:endParaRPr/>
          </a:p>
        </p:txBody>
      </p:sp>
      <p:sp>
        <p:nvSpPr>
          <p:cNvPr id="104" name="Shape 10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story of how my project came together is that it was originally going to be a guided tour of campus (Like a google maps version of campus but with voice guides) But then I decided it would be better if the user explore campus and find out the buildings themselves.</a:t>
            </a:r>
            <a:endParaRPr/>
          </a:p>
          <a:p>
            <a:pPr marL="457200" lvl="0" indent="-342900">
              <a:spcBef>
                <a:spcPts val="0"/>
              </a:spcBef>
              <a:spcAft>
                <a:spcPts val="0"/>
              </a:spcAft>
              <a:buSzPts val="1800"/>
              <a:buChar char="●"/>
            </a:pPr>
            <a:r>
              <a:rPr lang="en-GB"/>
              <a:t>So I researched ways users can move around in Virtual Reality and decided that teleportation based movement will be better because if users walk in virtual reality, chances are that they may get motion sickness.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Innovations</a:t>
            </a:r>
            <a:endParaRPr/>
          </a:p>
        </p:txBody>
      </p:sp>
      <p:sp>
        <p:nvSpPr>
          <p:cNvPr id="110" name="Shape 11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GB"/>
              <a:t>The innovations I’ve made is, that I have the ability to free roam around the campus of reading university. In most VR apps or tours, the user is only limited to set waypoints on that the app specifices. I feel like that is too limiting and that users shouldn’t be restricted to a path. What happens if they want to view around a particular building? So that’s why I allow the user to freely roam, giving the choice of freedom, users can still choose to do guided tours, if that’s their thing.</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772</Words>
  <Application>Microsoft Office PowerPoint</Application>
  <PresentationFormat>On-screen Show (16:9)</PresentationFormat>
  <Paragraphs>28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Roboto</vt:lpstr>
      <vt:lpstr>Arial</vt:lpstr>
      <vt:lpstr>Material</vt:lpstr>
      <vt:lpstr>Final Year Presentation</vt:lpstr>
      <vt:lpstr>Reasons why</vt:lpstr>
      <vt:lpstr>Why Virtual Reality?</vt:lpstr>
      <vt:lpstr>Implementation</vt:lpstr>
      <vt:lpstr>Implementation - Blink Teleportation</vt:lpstr>
      <vt:lpstr>Features</vt:lpstr>
      <vt:lpstr>Story</vt:lpstr>
      <vt:lpstr>Innovations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Presentation</dc:title>
  <cp:lastModifiedBy>James Tang</cp:lastModifiedBy>
  <cp:revision>1</cp:revision>
  <dcterms:modified xsi:type="dcterms:W3CDTF">2018-04-02T17:34:25Z</dcterms:modified>
</cp:coreProperties>
</file>