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3g.co.uk/guides/what-smartphones-work-with-virtual-reality" TargetMode="External"/><Relationship Id="rId4" Type="http://schemas.openxmlformats.org/officeDocument/2006/relationships/hyperlink" Target="https://www.theverge.com/a/best-vr-headset-oculus-rift-samsung-gear-htc-vive-virtual-real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uploadvr.com/cloudhead-blink-vr-mov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Final Year Presentation</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James Tang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Reasons why</a:t>
            </a:r>
            <a:endParaRPr/>
          </a:p>
        </p:txBody>
      </p:sp>
      <p:sp>
        <p:nvSpPr>
          <p:cNvPr id="74" name="Shape 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I took this project because I have a keen </a:t>
            </a:r>
            <a:r>
              <a:rPr lang="en-GB"/>
              <a:t>interest</a:t>
            </a:r>
            <a:r>
              <a:rPr lang="en-GB"/>
              <a:t> in VR </a:t>
            </a:r>
            <a:r>
              <a:rPr lang="en-GB"/>
              <a:t>technologies. </a:t>
            </a:r>
            <a:endParaRPr/>
          </a:p>
          <a:p>
            <a:pPr indent="-342900" lvl="0" marL="457200" rtl="0">
              <a:spcBef>
                <a:spcPts val="0"/>
              </a:spcBef>
              <a:spcAft>
                <a:spcPts val="0"/>
              </a:spcAft>
              <a:buSzPts val="1800"/>
              <a:buChar char="●"/>
            </a:pPr>
            <a:r>
              <a:rPr lang="en-GB"/>
              <a:t>The problem that I wish to solve is that some people are unable to come to open days of campus, it could be because they can’t afford travel or they just don’t have to time to come to an open day. By having a virtual tour of campus, we could bring this application to colleges/schools so potential students can have a tour of campus without needing to be actually there.</a:t>
            </a:r>
            <a:endParaRPr/>
          </a:p>
          <a:p>
            <a:pPr indent="-342900" lvl="0" marL="457200">
              <a:spcBef>
                <a:spcPts val="0"/>
              </a:spcBef>
              <a:spcAft>
                <a:spcPts val="0"/>
              </a:spcAft>
              <a:buSzPts val="1800"/>
              <a:buChar char="●"/>
            </a:pPr>
            <a:r>
              <a:rPr lang="en-GB"/>
              <a:t>Students can choose to freely explore the campus or go on a guided tour of campus. So meaning that they get to experience WhiteKnights campus at their own pace either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Why Virtual Reality?</a:t>
            </a: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I choose Virtual Reality for my final year project because it shows a strong connection between computer science and common everyday usage.</a:t>
            </a:r>
            <a:endParaRPr/>
          </a:p>
          <a:p>
            <a:pPr indent="-342900" lvl="0" marL="457200" rtl="0">
              <a:spcBef>
                <a:spcPts val="0"/>
              </a:spcBef>
              <a:spcAft>
                <a:spcPts val="0"/>
              </a:spcAft>
              <a:buSzPts val="1800"/>
              <a:buChar char="●"/>
            </a:pPr>
            <a:r>
              <a:rPr lang="en-GB"/>
              <a:t>As Virtual Reality slowly begins to grow in popularity since the 2010s after the fir</a:t>
            </a:r>
            <a:r>
              <a:rPr lang="en-GB"/>
              <a:t>st </a:t>
            </a:r>
            <a:r>
              <a:rPr lang="en-GB"/>
              <a:t>release of the </a:t>
            </a:r>
            <a:r>
              <a:rPr lang="en-GB"/>
              <a:t>commercial</a:t>
            </a:r>
            <a:r>
              <a:rPr lang="en-GB"/>
              <a:t> virtual reality headset, I decided it would be best to based my </a:t>
            </a:r>
            <a:r>
              <a:rPr lang="en-GB"/>
              <a:t>individual</a:t>
            </a:r>
            <a:r>
              <a:rPr lang="en-GB"/>
              <a:t> project around Virtual Reality because it allows people people to understand what is Computer Science about even if they have little to no experience to Computing in general.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Implementation</a:t>
            </a:r>
            <a:endParaRPr/>
          </a:p>
        </p:txBody>
      </p:sp>
      <p:sp>
        <p:nvSpPr>
          <p:cNvPr id="86" name="Shape 8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GB" sz="1400"/>
              <a:t>To implement the Virtual Campus, I’ve created the application by using unity to create the app. Afterwards, I export it to android devices running nougat or higher and have cardboard/daydream installed as well.</a:t>
            </a:r>
            <a:endParaRPr sz="1400"/>
          </a:p>
          <a:p>
            <a:pPr indent="-317500" lvl="0" marL="457200" rtl="0">
              <a:spcBef>
                <a:spcPts val="0"/>
              </a:spcBef>
              <a:spcAft>
                <a:spcPts val="0"/>
              </a:spcAft>
              <a:buSzPts val="1400"/>
              <a:buChar char="●"/>
            </a:pPr>
            <a:r>
              <a:rPr lang="en-GB" sz="1400"/>
              <a:t>I decided to choose Android devices for my project to be run on because most people today own Android Devices that meet the suitable </a:t>
            </a:r>
            <a:r>
              <a:rPr lang="en-GB" sz="1400"/>
              <a:t>requirements</a:t>
            </a:r>
            <a:r>
              <a:rPr lang="en-GB" sz="1400"/>
              <a:t> for running virtual reality applications. </a:t>
            </a:r>
            <a:r>
              <a:rPr baseline="30000" lang="en-GB" sz="1400"/>
              <a:t>1</a:t>
            </a:r>
            <a:endParaRPr baseline="30000" sz="1400"/>
          </a:p>
          <a:p>
            <a:pPr indent="-317500" lvl="0" marL="457200" rtl="0">
              <a:spcBef>
                <a:spcPts val="0"/>
              </a:spcBef>
              <a:spcAft>
                <a:spcPts val="0"/>
              </a:spcAft>
              <a:buSzPts val="1400"/>
              <a:buChar char="●"/>
            </a:pPr>
            <a:r>
              <a:rPr lang="en-GB" sz="1400"/>
              <a:t>If a </a:t>
            </a:r>
            <a:r>
              <a:rPr lang="en-GB" sz="1400"/>
              <a:t>university</a:t>
            </a:r>
            <a:r>
              <a:rPr lang="en-GB" sz="1400"/>
              <a:t> of reading wishes to bring a </a:t>
            </a:r>
            <a:r>
              <a:rPr lang="en-GB" sz="1400"/>
              <a:t>virtual</a:t>
            </a:r>
            <a:r>
              <a:rPr lang="en-GB" sz="1400"/>
              <a:t> campus to an open day in college or school, it would be easier to bring a smartphone with a </a:t>
            </a:r>
            <a:r>
              <a:rPr lang="en-GB" sz="1400"/>
              <a:t>virtual</a:t>
            </a:r>
            <a:r>
              <a:rPr lang="en-GB" sz="1400"/>
              <a:t> reality headset than carrying a computer/laptop with a headset. Not to mention in most cases it would be cheaper as </a:t>
            </a:r>
            <a:r>
              <a:rPr lang="en-GB" sz="1400"/>
              <a:t>well. </a:t>
            </a:r>
            <a:r>
              <a:rPr baseline="30000" lang="en-GB" sz="1400">
                <a:solidFill>
                  <a:srgbClr val="000000"/>
                </a:solidFill>
                <a:latin typeface="Arial"/>
                <a:ea typeface="Arial"/>
                <a:cs typeface="Arial"/>
                <a:sym typeface="Arial"/>
              </a:rPr>
              <a:t>2</a:t>
            </a:r>
            <a:endParaRPr sz="1400"/>
          </a:p>
          <a:p>
            <a:pPr indent="-317500" lvl="0" marL="457200" rtl="0">
              <a:spcBef>
                <a:spcPts val="0"/>
              </a:spcBef>
              <a:spcAft>
                <a:spcPts val="0"/>
              </a:spcAft>
              <a:buSzPts val="1400"/>
              <a:buChar char="●"/>
            </a:pPr>
            <a:r>
              <a:rPr lang="en-GB" sz="1400"/>
              <a:t>Users can also install the application via google play store (</a:t>
            </a:r>
            <a:r>
              <a:rPr lang="en-GB" sz="1400"/>
              <a:t>Provided</a:t>
            </a:r>
            <a:r>
              <a:rPr lang="en-GB" sz="1400"/>
              <a:t> we get permissions) or through the </a:t>
            </a:r>
            <a:r>
              <a:rPr lang="en-GB" sz="1400"/>
              <a:t>University</a:t>
            </a:r>
            <a:r>
              <a:rPr lang="en-GB" sz="1400"/>
              <a:t> of reading site.</a:t>
            </a:r>
            <a:endParaRPr sz="1400"/>
          </a:p>
        </p:txBody>
      </p:sp>
      <p:sp>
        <p:nvSpPr>
          <p:cNvPr id="87" name="Shape 87"/>
          <p:cNvSpPr txBox="1"/>
          <p:nvPr/>
        </p:nvSpPr>
        <p:spPr>
          <a:xfrm>
            <a:off x="471850" y="4464000"/>
            <a:ext cx="8222100" cy="56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aseline="30000" lang="en-GB"/>
              <a:t>1</a:t>
            </a:r>
            <a:r>
              <a:rPr lang="en-GB"/>
              <a:t> - </a:t>
            </a:r>
            <a:r>
              <a:rPr lang="en-GB" u="sng">
                <a:solidFill>
                  <a:schemeClr val="hlink"/>
                </a:solidFill>
                <a:hlinkClick r:id="rId3"/>
              </a:rPr>
              <a:t>https://3g.co.uk/guides/what-smartphones-work-with-virtual-reality</a:t>
            </a:r>
            <a:endParaRPr/>
          </a:p>
          <a:p>
            <a:pPr indent="0" lvl="0" marL="0">
              <a:spcBef>
                <a:spcPts val="0"/>
              </a:spcBef>
              <a:spcAft>
                <a:spcPts val="0"/>
              </a:spcAft>
              <a:buNone/>
            </a:pPr>
            <a:r>
              <a:rPr baseline="30000" lang="en-GB"/>
              <a:t>2 </a:t>
            </a:r>
            <a:r>
              <a:rPr lang="en-GB"/>
              <a:t>- </a:t>
            </a:r>
            <a:r>
              <a:rPr lang="en-GB" u="sng">
                <a:solidFill>
                  <a:schemeClr val="hlink"/>
                </a:solidFill>
                <a:hlinkClick r:id="rId4"/>
              </a:rPr>
              <a:t>https://www.theverge.com/a/best-vr-headset-oculus-rift-samsung-gear-htc-vive-virtual-reality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Implementation - Blink Teleportation</a:t>
            </a:r>
            <a:endParaRPr/>
          </a:p>
        </p:txBody>
      </p:sp>
      <p:sp>
        <p:nvSpPr>
          <p:cNvPr id="93" name="Shape 9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GB" sz="1400"/>
              <a:t>To prevent users from feeling motion sickness when using Virtual Reality in general or for the first times. Blink teleportation was implemented inside the virtual reality app.</a:t>
            </a:r>
            <a:endParaRPr sz="1400"/>
          </a:p>
          <a:p>
            <a:pPr indent="-317500" lvl="0" marL="457200" rtl="0">
              <a:spcBef>
                <a:spcPts val="0"/>
              </a:spcBef>
              <a:spcAft>
                <a:spcPts val="0"/>
              </a:spcAft>
              <a:buSzPts val="1400"/>
              <a:buChar char="●"/>
            </a:pPr>
            <a:r>
              <a:rPr lang="en-GB" sz="1400"/>
              <a:t>Blink teleportation is how the user moves in the virtual reality landscape, the user points to a location and then presses a button to teleport. When the user teleports the screen blacks out for a second (hence blinking) and then the user is teleported to the location they wanted afterwards.</a:t>
            </a:r>
            <a:endParaRPr sz="1400"/>
          </a:p>
          <a:p>
            <a:pPr indent="-317500" lvl="0" marL="457200">
              <a:spcBef>
                <a:spcPts val="0"/>
              </a:spcBef>
              <a:spcAft>
                <a:spcPts val="0"/>
              </a:spcAft>
              <a:buSzPts val="1400"/>
              <a:buChar char="●"/>
            </a:pPr>
            <a:r>
              <a:rPr lang="en-GB" sz="1400"/>
              <a:t>I used blink teleportation for movement instead of free movement because with free movement, they can get easily motion sickness as the virtual reality deceives the user’s eyes because they are walking in a virtual reality world but they are not walking in real life. </a:t>
            </a:r>
            <a:r>
              <a:rPr baseline="30000" lang="en-GB" sz="1400"/>
              <a:t>1</a:t>
            </a:r>
            <a:endParaRPr baseline="30000" sz="1400"/>
          </a:p>
        </p:txBody>
      </p:sp>
      <p:sp>
        <p:nvSpPr>
          <p:cNvPr id="94" name="Shape 94"/>
          <p:cNvSpPr txBox="1"/>
          <p:nvPr/>
        </p:nvSpPr>
        <p:spPr>
          <a:xfrm>
            <a:off x="471900" y="4320000"/>
            <a:ext cx="8038500" cy="51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aseline="30000" lang="en-GB"/>
              <a:t>1 </a:t>
            </a:r>
            <a:r>
              <a:rPr lang="en-GB"/>
              <a:t>- </a:t>
            </a:r>
            <a:r>
              <a:rPr lang="en-GB" u="sng">
                <a:solidFill>
                  <a:schemeClr val="hlink"/>
                </a:solidFill>
                <a:hlinkClick r:id="rId3"/>
              </a:rPr>
              <a:t>https://uploadvr.com/cloudhead-blink-vr-movement/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Features</a:t>
            </a:r>
            <a:endParaRPr/>
          </a:p>
        </p:txBody>
      </p:sp>
      <p:sp>
        <p:nvSpPr>
          <p:cNvPr id="100" name="Shape 10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Explore a part of Whiteknights campus and WhiteKnights Lake freely by using blink teleportation.</a:t>
            </a:r>
            <a:endParaRPr/>
          </a:p>
          <a:p>
            <a:pPr indent="-342900" lvl="0" marL="457200" rtl="0">
              <a:spcBef>
                <a:spcPts val="0"/>
              </a:spcBef>
              <a:spcAft>
                <a:spcPts val="0"/>
              </a:spcAft>
              <a:buSzPts val="1800"/>
              <a:buChar char="●"/>
            </a:pPr>
            <a:r>
              <a:rPr lang="en-GB"/>
              <a:t>Find out the backstory and what each building via voiced </a:t>
            </a:r>
            <a:r>
              <a:rPr lang="en-GB"/>
              <a:t>narration by pressing a button</a:t>
            </a:r>
            <a:r>
              <a:rPr lang="en-GB"/>
              <a:t> (Voiced by me).</a:t>
            </a:r>
            <a:endParaRPr/>
          </a:p>
          <a:p>
            <a:pPr indent="-342900" lvl="0" marL="457200" rtl="0">
              <a:spcBef>
                <a:spcPts val="0"/>
              </a:spcBef>
              <a:spcAft>
                <a:spcPts val="0"/>
              </a:spcAft>
              <a:buSzPts val="1800"/>
              <a:buChar char="●"/>
            </a:pPr>
            <a:r>
              <a:rPr lang="en-GB"/>
              <a:t>Compatible</a:t>
            </a:r>
            <a:r>
              <a:rPr lang="en-GB"/>
              <a:t> with Android devices running nougat or higher and have daydream/cardboard installed. This allows for anyone to install the app and explore campus at their own will even if they miss an open day.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Story</a:t>
            </a:r>
            <a:endParaRPr/>
          </a:p>
        </p:txBody>
      </p:sp>
      <p:sp>
        <p:nvSpPr>
          <p:cNvPr id="106" name="Shape 10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The story of how my project came together is that it was </a:t>
            </a:r>
            <a:r>
              <a:rPr lang="en-GB"/>
              <a:t>originally</a:t>
            </a:r>
            <a:r>
              <a:rPr lang="en-GB"/>
              <a:t> going to be a guided tour of campus (Like a google maps version of campus but with voice guides) But then I </a:t>
            </a:r>
            <a:r>
              <a:rPr lang="en-GB"/>
              <a:t>decided</a:t>
            </a:r>
            <a:r>
              <a:rPr lang="en-GB"/>
              <a:t> it would be better if the user explore campus and find out the buildings </a:t>
            </a:r>
            <a:r>
              <a:rPr lang="en-GB"/>
              <a:t>themselves.</a:t>
            </a:r>
            <a:endParaRPr/>
          </a:p>
          <a:p>
            <a:pPr indent="-342900" lvl="0" marL="457200">
              <a:spcBef>
                <a:spcPts val="0"/>
              </a:spcBef>
              <a:spcAft>
                <a:spcPts val="0"/>
              </a:spcAft>
              <a:buSzPts val="1800"/>
              <a:buChar char="●"/>
            </a:pPr>
            <a:r>
              <a:rPr lang="en-GB"/>
              <a:t>So I researched ways users can move around in Virtual Reality and decided that teleportation based movement will be better because if users walk in virtual reality, chances are that they may get motion sickness.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Innovations</a:t>
            </a:r>
            <a:endParaRPr/>
          </a:p>
        </p:txBody>
      </p:sp>
      <p:sp>
        <p:nvSpPr>
          <p:cNvPr id="112" name="Shape 11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GB"/>
              <a:t>The innovations I’ve made is, that I have the ability to free roam around the campus of reading </a:t>
            </a:r>
            <a:r>
              <a:rPr lang="en-GB"/>
              <a:t>university</a:t>
            </a:r>
            <a:r>
              <a:rPr lang="en-GB"/>
              <a:t>. In most VR apps or tours, the user is only limited to set waypoints on that the app specifices. I feel like that is too limiting and that users shouldn’t be restricted to a path. What happens if they want to view around a </a:t>
            </a:r>
            <a:r>
              <a:rPr lang="en-GB"/>
              <a:t>particular</a:t>
            </a:r>
            <a:r>
              <a:rPr lang="en-GB"/>
              <a:t> building? So that’s why I allow the user to freely roam, giving the choice of freedom, users can still choose to do guided tours, if that’s their thing.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