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57" r:id="rId2"/>
  </p:sldIdLst>
  <p:sldSz cx="21388388" cy="30279975"/>
  <p:notesSz cx="14663738" cy="20926425"/>
  <p:embeddedFontLst>
    <p:embeddedFont>
      <p:font typeface="Rdg Vesta" panose="020B0604020202020204" charset="0"/>
      <p:regular r:id="rId5"/>
      <p:bold r:id="rId6"/>
      <p:italic r:id="rId7"/>
      <p:boldItalic r:id="rId8"/>
    </p:embeddedFont>
  </p:embeddedFontLst>
  <p:defaultTextStyle>
    <a:defPPr>
      <a:defRPr lang="en-GB"/>
    </a:defPPr>
    <a:lvl1pPr algn="l" rtl="0" eaLnBrk="0" fontAlgn="base" hangingPunct="0">
      <a:spcBef>
        <a:spcPct val="0"/>
      </a:spcBef>
      <a:spcAft>
        <a:spcPct val="0"/>
      </a:spcAft>
      <a:defRPr sz="1300" kern="1200">
        <a:solidFill>
          <a:schemeClr val="tx1"/>
        </a:solidFill>
        <a:latin typeface="Rdg Vesta" pitchFamily="2" charset="0"/>
        <a:ea typeface="+mn-ea"/>
        <a:cs typeface="+mn-cs"/>
      </a:defRPr>
    </a:lvl1pPr>
    <a:lvl2pPr marL="457200" algn="l" rtl="0" eaLnBrk="0" fontAlgn="base" hangingPunct="0">
      <a:spcBef>
        <a:spcPct val="0"/>
      </a:spcBef>
      <a:spcAft>
        <a:spcPct val="0"/>
      </a:spcAft>
      <a:defRPr sz="1300" kern="1200">
        <a:solidFill>
          <a:schemeClr val="tx1"/>
        </a:solidFill>
        <a:latin typeface="Rdg Vesta" pitchFamily="2" charset="0"/>
        <a:ea typeface="+mn-ea"/>
        <a:cs typeface="+mn-cs"/>
      </a:defRPr>
    </a:lvl2pPr>
    <a:lvl3pPr marL="914400" algn="l" rtl="0" eaLnBrk="0" fontAlgn="base" hangingPunct="0">
      <a:spcBef>
        <a:spcPct val="0"/>
      </a:spcBef>
      <a:spcAft>
        <a:spcPct val="0"/>
      </a:spcAft>
      <a:defRPr sz="1300" kern="1200">
        <a:solidFill>
          <a:schemeClr val="tx1"/>
        </a:solidFill>
        <a:latin typeface="Rdg Vesta" pitchFamily="2" charset="0"/>
        <a:ea typeface="+mn-ea"/>
        <a:cs typeface="+mn-cs"/>
      </a:defRPr>
    </a:lvl3pPr>
    <a:lvl4pPr marL="1371600" algn="l" rtl="0" eaLnBrk="0" fontAlgn="base" hangingPunct="0">
      <a:spcBef>
        <a:spcPct val="0"/>
      </a:spcBef>
      <a:spcAft>
        <a:spcPct val="0"/>
      </a:spcAft>
      <a:defRPr sz="1300" kern="1200">
        <a:solidFill>
          <a:schemeClr val="tx1"/>
        </a:solidFill>
        <a:latin typeface="Rdg Vesta" pitchFamily="2" charset="0"/>
        <a:ea typeface="+mn-ea"/>
        <a:cs typeface="+mn-cs"/>
      </a:defRPr>
    </a:lvl4pPr>
    <a:lvl5pPr marL="1828800" algn="l" rtl="0" eaLnBrk="0" fontAlgn="base" hangingPunct="0">
      <a:spcBef>
        <a:spcPct val="0"/>
      </a:spcBef>
      <a:spcAft>
        <a:spcPct val="0"/>
      </a:spcAft>
      <a:defRPr sz="1300" kern="1200">
        <a:solidFill>
          <a:schemeClr val="tx1"/>
        </a:solidFill>
        <a:latin typeface="Rdg Vesta" pitchFamily="2" charset="0"/>
        <a:ea typeface="+mn-ea"/>
        <a:cs typeface="+mn-cs"/>
      </a:defRPr>
    </a:lvl5pPr>
    <a:lvl6pPr marL="2286000" algn="l" defTabSz="914400" rtl="0" eaLnBrk="1" latinLnBrk="0" hangingPunct="1">
      <a:defRPr sz="1300" kern="1200">
        <a:solidFill>
          <a:schemeClr val="tx1"/>
        </a:solidFill>
        <a:latin typeface="Rdg Vesta" pitchFamily="2" charset="0"/>
        <a:ea typeface="+mn-ea"/>
        <a:cs typeface="+mn-cs"/>
      </a:defRPr>
    </a:lvl6pPr>
    <a:lvl7pPr marL="2743200" algn="l" defTabSz="914400" rtl="0" eaLnBrk="1" latinLnBrk="0" hangingPunct="1">
      <a:defRPr sz="1300" kern="1200">
        <a:solidFill>
          <a:schemeClr val="tx1"/>
        </a:solidFill>
        <a:latin typeface="Rdg Vesta" pitchFamily="2" charset="0"/>
        <a:ea typeface="+mn-ea"/>
        <a:cs typeface="+mn-cs"/>
      </a:defRPr>
    </a:lvl7pPr>
    <a:lvl8pPr marL="3200400" algn="l" defTabSz="914400" rtl="0" eaLnBrk="1" latinLnBrk="0" hangingPunct="1">
      <a:defRPr sz="1300" kern="1200">
        <a:solidFill>
          <a:schemeClr val="tx1"/>
        </a:solidFill>
        <a:latin typeface="Rdg Vesta" pitchFamily="2" charset="0"/>
        <a:ea typeface="+mn-ea"/>
        <a:cs typeface="+mn-cs"/>
      </a:defRPr>
    </a:lvl8pPr>
    <a:lvl9pPr marL="3657600" algn="l" defTabSz="914400" rtl="0" eaLnBrk="1" latinLnBrk="0" hangingPunct="1">
      <a:defRPr sz="1300" kern="1200">
        <a:solidFill>
          <a:schemeClr val="tx1"/>
        </a:solidFill>
        <a:latin typeface="Rdg Vesta" pitchFamily="2" charset="0"/>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6E6E6"/>
    <a:srgbClr val="106D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9224" autoAdjust="0"/>
    <p:restoredTop sz="93627" autoAdjust="0"/>
  </p:normalViewPr>
  <p:slideViewPr>
    <p:cSldViewPr>
      <p:cViewPr>
        <p:scale>
          <a:sx n="40" d="100"/>
          <a:sy n="40" d="100"/>
        </p:scale>
        <p:origin x="1332" y="-3534"/>
      </p:cViewPr>
      <p:guideLst>
        <p:guide orient="horz" pos="9537"/>
        <p:guide pos="6736"/>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handoutMaster" Target="handoutMasters/handout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910EF7B-FF02-439E-906E-EC967675925F}"/>
              </a:ext>
            </a:extLst>
          </p:cNvPr>
          <p:cNvSpPr>
            <a:spLocks noGrp="1" noChangeArrowheads="1"/>
          </p:cNvSpPr>
          <p:nvPr>
            <p:ph type="hdr" sz="quarter"/>
          </p:nvPr>
        </p:nvSpPr>
        <p:spPr bwMode="auto">
          <a:xfrm>
            <a:off x="0" y="0"/>
            <a:ext cx="6354763" cy="104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GB" altLang="en-US"/>
          </a:p>
        </p:txBody>
      </p:sp>
      <p:sp>
        <p:nvSpPr>
          <p:cNvPr id="48131" name="Rectangle 3">
            <a:extLst>
              <a:ext uri="{FF2B5EF4-FFF2-40B4-BE49-F238E27FC236}">
                <a16:creationId xmlns:a16="http://schemas.microsoft.com/office/drawing/2014/main" id="{C7A3D640-9F4A-42EA-B82E-D97C7B05581F}"/>
              </a:ext>
            </a:extLst>
          </p:cNvPr>
          <p:cNvSpPr>
            <a:spLocks noGrp="1" noChangeArrowheads="1"/>
          </p:cNvSpPr>
          <p:nvPr>
            <p:ph type="dt" sz="quarter" idx="1"/>
          </p:nvPr>
        </p:nvSpPr>
        <p:spPr bwMode="auto">
          <a:xfrm>
            <a:off x="8305800" y="0"/>
            <a:ext cx="6354763" cy="104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GB" altLang="en-US"/>
          </a:p>
        </p:txBody>
      </p:sp>
      <p:sp>
        <p:nvSpPr>
          <p:cNvPr id="48132" name="Rectangle 4">
            <a:extLst>
              <a:ext uri="{FF2B5EF4-FFF2-40B4-BE49-F238E27FC236}">
                <a16:creationId xmlns:a16="http://schemas.microsoft.com/office/drawing/2014/main" id="{82883E8D-A28F-4943-905D-110C4FD077E2}"/>
              </a:ext>
            </a:extLst>
          </p:cNvPr>
          <p:cNvSpPr>
            <a:spLocks noGrp="1" noChangeArrowheads="1"/>
          </p:cNvSpPr>
          <p:nvPr>
            <p:ph type="ftr" sz="quarter" idx="2"/>
          </p:nvPr>
        </p:nvSpPr>
        <p:spPr bwMode="auto">
          <a:xfrm>
            <a:off x="0" y="19877088"/>
            <a:ext cx="6354763" cy="104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GB" altLang="en-US"/>
          </a:p>
        </p:txBody>
      </p:sp>
      <p:sp>
        <p:nvSpPr>
          <p:cNvPr id="48133" name="Rectangle 5">
            <a:extLst>
              <a:ext uri="{FF2B5EF4-FFF2-40B4-BE49-F238E27FC236}">
                <a16:creationId xmlns:a16="http://schemas.microsoft.com/office/drawing/2014/main" id="{26CFAB1C-7F87-4D44-868F-655747B1D166}"/>
              </a:ext>
            </a:extLst>
          </p:cNvPr>
          <p:cNvSpPr>
            <a:spLocks noGrp="1" noChangeArrowheads="1"/>
          </p:cNvSpPr>
          <p:nvPr>
            <p:ph type="sldNum" sz="quarter" idx="3"/>
          </p:nvPr>
        </p:nvSpPr>
        <p:spPr bwMode="auto">
          <a:xfrm>
            <a:off x="8305800" y="19877088"/>
            <a:ext cx="6354763" cy="104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4D3602AB-FE09-4D43-A554-560B45A91C81}"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341AEE9-55A2-4291-BAB1-604299D284CF}"/>
              </a:ext>
            </a:extLst>
          </p:cNvPr>
          <p:cNvSpPr>
            <a:spLocks noGrp="1" noChangeArrowheads="1"/>
          </p:cNvSpPr>
          <p:nvPr>
            <p:ph type="hdr" sz="quarter"/>
          </p:nvPr>
        </p:nvSpPr>
        <p:spPr bwMode="auto">
          <a:xfrm>
            <a:off x="0" y="0"/>
            <a:ext cx="6354763"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3246" tIns="101626" rIns="203246" bIns="101626" numCol="1" anchor="t" anchorCtr="0" compatLnSpc="1">
            <a:prstTxWarp prst="textNoShape">
              <a:avLst/>
            </a:prstTxWarp>
          </a:bodyPr>
          <a:lstStyle>
            <a:lvl1pPr defTabSz="2033588" eaLnBrk="0" hangingPunct="0">
              <a:defRPr sz="2700"/>
            </a:lvl1pPr>
          </a:lstStyle>
          <a:p>
            <a:pPr>
              <a:defRPr/>
            </a:pPr>
            <a:endParaRPr lang="en-GB" altLang="en-US"/>
          </a:p>
        </p:txBody>
      </p:sp>
      <p:sp>
        <p:nvSpPr>
          <p:cNvPr id="4099" name="Rectangle 3">
            <a:extLst>
              <a:ext uri="{FF2B5EF4-FFF2-40B4-BE49-F238E27FC236}">
                <a16:creationId xmlns:a16="http://schemas.microsoft.com/office/drawing/2014/main" id="{E797B9C9-15D6-4AFC-A418-6E18532F5F0A}"/>
              </a:ext>
            </a:extLst>
          </p:cNvPr>
          <p:cNvSpPr>
            <a:spLocks noGrp="1" noChangeArrowheads="1"/>
          </p:cNvSpPr>
          <p:nvPr>
            <p:ph type="dt" idx="1"/>
          </p:nvPr>
        </p:nvSpPr>
        <p:spPr bwMode="auto">
          <a:xfrm>
            <a:off x="8305800" y="0"/>
            <a:ext cx="6356350"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3246" tIns="101626" rIns="203246" bIns="101626" numCol="1" anchor="t" anchorCtr="0" compatLnSpc="1">
            <a:prstTxWarp prst="textNoShape">
              <a:avLst/>
            </a:prstTxWarp>
          </a:bodyPr>
          <a:lstStyle>
            <a:lvl1pPr algn="r" defTabSz="2033588" eaLnBrk="0" hangingPunct="0">
              <a:defRPr sz="2700"/>
            </a:lvl1pPr>
          </a:lstStyle>
          <a:p>
            <a:pPr>
              <a:defRPr/>
            </a:pPr>
            <a:endParaRPr lang="en-GB" altLang="en-US"/>
          </a:p>
        </p:txBody>
      </p:sp>
      <p:sp>
        <p:nvSpPr>
          <p:cNvPr id="2052" name="Rectangle 4">
            <a:extLst>
              <a:ext uri="{FF2B5EF4-FFF2-40B4-BE49-F238E27FC236}">
                <a16:creationId xmlns:a16="http://schemas.microsoft.com/office/drawing/2014/main" id="{3195F769-07FB-4B42-9A34-80BB1A2321F1}"/>
              </a:ext>
            </a:extLst>
          </p:cNvPr>
          <p:cNvSpPr>
            <a:spLocks noGrp="1" noRot="1" noChangeAspect="1" noChangeArrowheads="1" noTextEdit="1"/>
          </p:cNvSpPr>
          <p:nvPr>
            <p:ph type="sldImg" idx="2"/>
          </p:nvPr>
        </p:nvSpPr>
        <p:spPr bwMode="auto">
          <a:xfrm>
            <a:off x="4564063" y="1570038"/>
            <a:ext cx="5543550" cy="78501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a:extLst>
              <a:ext uri="{FF2B5EF4-FFF2-40B4-BE49-F238E27FC236}">
                <a16:creationId xmlns:a16="http://schemas.microsoft.com/office/drawing/2014/main" id="{48B9C491-694C-4C9B-86C0-D2986921DF44}"/>
              </a:ext>
            </a:extLst>
          </p:cNvPr>
          <p:cNvSpPr>
            <a:spLocks noGrp="1" noChangeArrowheads="1"/>
          </p:cNvSpPr>
          <p:nvPr>
            <p:ph type="body" sz="quarter" idx="3"/>
          </p:nvPr>
        </p:nvSpPr>
        <p:spPr bwMode="auto">
          <a:xfrm>
            <a:off x="1466850" y="9942513"/>
            <a:ext cx="11730038" cy="941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3246" tIns="101626" rIns="203246" bIns="101626" numCol="1" anchor="t" anchorCtr="0" compatLnSpc="1">
            <a:prstTxWarp prst="textNoShape">
              <a:avLst/>
            </a:prstTxWarp>
          </a:body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sp>
        <p:nvSpPr>
          <p:cNvPr id="4102" name="Rectangle 6">
            <a:extLst>
              <a:ext uri="{FF2B5EF4-FFF2-40B4-BE49-F238E27FC236}">
                <a16:creationId xmlns:a16="http://schemas.microsoft.com/office/drawing/2014/main" id="{55D9CE07-18C6-4B5C-96D5-0C6884712306}"/>
              </a:ext>
            </a:extLst>
          </p:cNvPr>
          <p:cNvSpPr>
            <a:spLocks noGrp="1" noChangeArrowheads="1"/>
          </p:cNvSpPr>
          <p:nvPr>
            <p:ph type="ftr" sz="quarter" idx="4"/>
          </p:nvPr>
        </p:nvSpPr>
        <p:spPr bwMode="auto">
          <a:xfrm>
            <a:off x="0" y="19877088"/>
            <a:ext cx="6354763"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3246" tIns="101626" rIns="203246" bIns="101626" numCol="1" anchor="b" anchorCtr="0" compatLnSpc="1">
            <a:prstTxWarp prst="textNoShape">
              <a:avLst/>
            </a:prstTxWarp>
          </a:bodyPr>
          <a:lstStyle>
            <a:lvl1pPr defTabSz="2033588" eaLnBrk="0" hangingPunct="0">
              <a:defRPr sz="2700"/>
            </a:lvl1pPr>
          </a:lstStyle>
          <a:p>
            <a:pPr>
              <a:defRPr/>
            </a:pPr>
            <a:endParaRPr lang="en-GB" altLang="en-US"/>
          </a:p>
        </p:txBody>
      </p:sp>
      <p:sp>
        <p:nvSpPr>
          <p:cNvPr id="4103" name="Rectangle 7">
            <a:extLst>
              <a:ext uri="{FF2B5EF4-FFF2-40B4-BE49-F238E27FC236}">
                <a16:creationId xmlns:a16="http://schemas.microsoft.com/office/drawing/2014/main" id="{DB0A8B06-16FB-4701-9084-E226310EB33F}"/>
              </a:ext>
            </a:extLst>
          </p:cNvPr>
          <p:cNvSpPr>
            <a:spLocks noGrp="1" noChangeArrowheads="1"/>
          </p:cNvSpPr>
          <p:nvPr>
            <p:ph type="sldNum" sz="quarter" idx="5"/>
          </p:nvPr>
        </p:nvSpPr>
        <p:spPr bwMode="auto">
          <a:xfrm>
            <a:off x="8305800" y="19877088"/>
            <a:ext cx="635635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3246" tIns="101626" rIns="203246" bIns="101626" numCol="1" anchor="b" anchorCtr="0" compatLnSpc="1">
            <a:prstTxWarp prst="textNoShape">
              <a:avLst/>
            </a:prstTxWarp>
          </a:bodyPr>
          <a:lstStyle>
            <a:lvl1pPr algn="r" defTabSz="2033588" eaLnBrk="0" hangingPunct="0">
              <a:defRPr sz="2700" smtClean="0"/>
            </a:lvl1pPr>
          </a:lstStyle>
          <a:p>
            <a:pPr>
              <a:defRPr/>
            </a:pPr>
            <a:fld id="{578E6192-E508-4644-A081-134182C554A4}"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Rdg Vesta" pitchFamily="2" charset="0"/>
        <a:ea typeface="+mn-ea"/>
        <a:cs typeface="+mn-cs"/>
      </a:defRPr>
    </a:lvl1pPr>
    <a:lvl2pPr marL="457200" algn="l" rtl="0" eaLnBrk="0" fontAlgn="base" hangingPunct="0">
      <a:spcBef>
        <a:spcPct val="30000"/>
      </a:spcBef>
      <a:spcAft>
        <a:spcPct val="0"/>
      </a:spcAft>
      <a:defRPr sz="1200" kern="1200">
        <a:solidFill>
          <a:schemeClr val="tx1"/>
        </a:solidFill>
        <a:latin typeface="Rdg Vesta" pitchFamily="2" charset="0"/>
        <a:ea typeface="+mn-ea"/>
        <a:cs typeface="+mn-cs"/>
      </a:defRPr>
    </a:lvl2pPr>
    <a:lvl3pPr marL="914400" algn="l" rtl="0" eaLnBrk="0" fontAlgn="base" hangingPunct="0">
      <a:spcBef>
        <a:spcPct val="30000"/>
      </a:spcBef>
      <a:spcAft>
        <a:spcPct val="0"/>
      </a:spcAft>
      <a:defRPr sz="1200" kern="1200">
        <a:solidFill>
          <a:schemeClr val="tx1"/>
        </a:solidFill>
        <a:latin typeface="Rdg Vesta" pitchFamily="2" charset="0"/>
        <a:ea typeface="+mn-ea"/>
        <a:cs typeface="+mn-cs"/>
      </a:defRPr>
    </a:lvl3pPr>
    <a:lvl4pPr marL="1371600" algn="l" rtl="0" eaLnBrk="0" fontAlgn="base" hangingPunct="0">
      <a:spcBef>
        <a:spcPct val="30000"/>
      </a:spcBef>
      <a:spcAft>
        <a:spcPct val="0"/>
      </a:spcAft>
      <a:defRPr sz="1200" kern="1200">
        <a:solidFill>
          <a:schemeClr val="tx1"/>
        </a:solidFill>
        <a:latin typeface="Rdg Vesta" pitchFamily="2" charset="0"/>
        <a:ea typeface="+mn-ea"/>
        <a:cs typeface="+mn-cs"/>
      </a:defRPr>
    </a:lvl4pPr>
    <a:lvl5pPr marL="1828800" algn="l" rtl="0" eaLnBrk="0" fontAlgn="base" hangingPunct="0">
      <a:spcBef>
        <a:spcPct val="30000"/>
      </a:spcBef>
      <a:spcAft>
        <a:spcPct val="0"/>
      </a:spcAft>
      <a:defRPr sz="1200" kern="1200">
        <a:solidFill>
          <a:schemeClr val="tx1"/>
        </a:solidFill>
        <a:latin typeface="Rdg Vesta"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375" y="9405938"/>
            <a:ext cx="18181638" cy="6491287"/>
          </a:xfrm>
        </p:spPr>
        <p:txBody>
          <a:bodyPr/>
          <a:lstStyle/>
          <a:p>
            <a:r>
              <a:rPr lang="en-US"/>
              <a:t>Click to edit Master title style</a:t>
            </a:r>
          </a:p>
        </p:txBody>
      </p:sp>
      <p:sp>
        <p:nvSpPr>
          <p:cNvPr id="3" name="Subtitle 2"/>
          <p:cNvSpPr>
            <a:spLocks noGrp="1"/>
          </p:cNvSpPr>
          <p:nvPr>
            <p:ph type="subTitle" idx="1"/>
          </p:nvPr>
        </p:nvSpPr>
        <p:spPr>
          <a:xfrm>
            <a:off x="3208338" y="17159288"/>
            <a:ext cx="14971712" cy="77374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02582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9604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32125" y="1350963"/>
            <a:ext cx="5135563" cy="281193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3850" y="1350963"/>
            <a:ext cx="15255875" cy="281193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8836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5527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100" y="19457988"/>
            <a:ext cx="18180050" cy="60134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689100" y="12833350"/>
            <a:ext cx="18180050" cy="6624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10626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3850" y="5635625"/>
            <a:ext cx="4802188" cy="2383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78438" y="5635625"/>
            <a:ext cx="4802187" cy="2383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3090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975" y="1212850"/>
            <a:ext cx="19248438" cy="5046663"/>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69975" y="6778625"/>
            <a:ext cx="9450388" cy="28241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975" y="9602788"/>
            <a:ext cx="9450388" cy="174466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64850" y="6778625"/>
            <a:ext cx="9453563" cy="28241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0864850" y="9602788"/>
            <a:ext cx="9453563" cy="174466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8838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3156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964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975" y="1204913"/>
            <a:ext cx="7035800" cy="513080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8362950" y="1204913"/>
            <a:ext cx="11955463" cy="258445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69975" y="6335713"/>
            <a:ext cx="7035800" cy="207137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07439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2588" y="21196300"/>
            <a:ext cx="12833350" cy="2501900"/>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4192588" y="2705100"/>
            <a:ext cx="12833350" cy="181689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4192588" y="23698200"/>
            <a:ext cx="12833350" cy="3554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00765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3">
            <a:extLst>
              <a:ext uri="{FF2B5EF4-FFF2-40B4-BE49-F238E27FC236}">
                <a16:creationId xmlns:a16="http://schemas.microsoft.com/office/drawing/2014/main" id="{320F795B-BA96-4A98-9769-9989830987D3}"/>
              </a:ext>
            </a:extLst>
          </p:cNvPr>
          <p:cNvSpPr>
            <a:spLocks noChangeArrowheads="1"/>
          </p:cNvSpPr>
          <p:nvPr/>
        </p:nvSpPr>
        <p:spPr bwMode="auto">
          <a:xfrm>
            <a:off x="0" y="0"/>
            <a:ext cx="21388388" cy="5168900"/>
          </a:xfrm>
          <a:prstGeom prst="rect">
            <a:avLst/>
          </a:prstGeom>
          <a:solidFill>
            <a:schemeClr val="tx2"/>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300">
                <a:solidFill>
                  <a:schemeClr val="tx1"/>
                </a:solidFill>
                <a:latin typeface="Rdg Vesta" panose="020B0604020202020204" pitchFamily="2" charset="0"/>
              </a:defRPr>
            </a:lvl1pPr>
            <a:lvl2pPr marL="742950" indent="-285750" eaLnBrk="0" hangingPunct="0">
              <a:defRPr sz="1300">
                <a:solidFill>
                  <a:schemeClr val="tx1"/>
                </a:solidFill>
                <a:latin typeface="Rdg Vesta" panose="020B0604020202020204" pitchFamily="2" charset="0"/>
              </a:defRPr>
            </a:lvl2pPr>
            <a:lvl3pPr marL="1143000" indent="-228600" eaLnBrk="0" hangingPunct="0">
              <a:defRPr sz="1300">
                <a:solidFill>
                  <a:schemeClr val="tx1"/>
                </a:solidFill>
                <a:latin typeface="Rdg Vesta" panose="020B0604020202020204" pitchFamily="2" charset="0"/>
              </a:defRPr>
            </a:lvl3pPr>
            <a:lvl4pPr marL="1600200" indent="-228600" eaLnBrk="0" hangingPunct="0">
              <a:defRPr sz="1300">
                <a:solidFill>
                  <a:schemeClr val="tx1"/>
                </a:solidFill>
                <a:latin typeface="Rdg Vesta" panose="020B0604020202020204" pitchFamily="2" charset="0"/>
              </a:defRPr>
            </a:lvl4pPr>
            <a:lvl5pPr marL="2057400" indent="-228600" eaLnBrk="0" hangingPunct="0">
              <a:defRPr sz="1300">
                <a:solidFill>
                  <a:schemeClr val="tx1"/>
                </a:solidFill>
                <a:latin typeface="Rdg Vesta" panose="020B0604020202020204" pitchFamily="2" charset="0"/>
              </a:defRPr>
            </a:lvl5pPr>
            <a:lvl6pPr marL="2514600" indent="-228600" eaLnBrk="0" fontAlgn="base" hangingPunct="0">
              <a:spcBef>
                <a:spcPct val="0"/>
              </a:spcBef>
              <a:spcAft>
                <a:spcPct val="0"/>
              </a:spcAft>
              <a:defRPr sz="1300">
                <a:solidFill>
                  <a:schemeClr val="tx1"/>
                </a:solidFill>
                <a:latin typeface="Rdg Vesta" panose="020B0604020202020204" pitchFamily="2" charset="0"/>
              </a:defRPr>
            </a:lvl6pPr>
            <a:lvl7pPr marL="2971800" indent="-228600" eaLnBrk="0" fontAlgn="base" hangingPunct="0">
              <a:spcBef>
                <a:spcPct val="0"/>
              </a:spcBef>
              <a:spcAft>
                <a:spcPct val="0"/>
              </a:spcAft>
              <a:defRPr sz="1300">
                <a:solidFill>
                  <a:schemeClr val="tx1"/>
                </a:solidFill>
                <a:latin typeface="Rdg Vesta" panose="020B0604020202020204" pitchFamily="2" charset="0"/>
              </a:defRPr>
            </a:lvl7pPr>
            <a:lvl8pPr marL="3429000" indent="-228600" eaLnBrk="0" fontAlgn="base" hangingPunct="0">
              <a:spcBef>
                <a:spcPct val="0"/>
              </a:spcBef>
              <a:spcAft>
                <a:spcPct val="0"/>
              </a:spcAft>
              <a:defRPr sz="1300">
                <a:solidFill>
                  <a:schemeClr val="tx1"/>
                </a:solidFill>
                <a:latin typeface="Rdg Vesta" panose="020B0604020202020204" pitchFamily="2" charset="0"/>
              </a:defRPr>
            </a:lvl8pPr>
            <a:lvl9pPr marL="3886200" indent="-228600" eaLnBrk="0" fontAlgn="base" hangingPunct="0">
              <a:spcBef>
                <a:spcPct val="0"/>
              </a:spcBef>
              <a:spcAft>
                <a:spcPct val="0"/>
              </a:spcAft>
              <a:defRPr sz="1300">
                <a:solidFill>
                  <a:schemeClr val="tx1"/>
                </a:solidFill>
                <a:latin typeface="Rdg Vesta" panose="020B0604020202020204" pitchFamily="2" charset="0"/>
              </a:defRPr>
            </a:lvl9pPr>
          </a:lstStyle>
          <a:p>
            <a:pPr eaLnBrk="1" hangingPunct="1">
              <a:defRPr/>
            </a:pPr>
            <a:endParaRPr lang="en-US" altLang="en-US"/>
          </a:p>
        </p:txBody>
      </p:sp>
      <p:sp>
        <p:nvSpPr>
          <p:cNvPr id="1062" name="Text Box 38">
            <a:extLst>
              <a:ext uri="{FF2B5EF4-FFF2-40B4-BE49-F238E27FC236}">
                <a16:creationId xmlns:a16="http://schemas.microsoft.com/office/drawing/2014/main" id="{E93FF629-A939-4786-94A2-563ACAAC11D7}"/>
              </a:ext>
            </a:extLst>
          </p:cNvPr>
          <p:cNvSpPr txBox="1">
            <a:spLocks noChangeArrowheads="1"/>
          </p:cNvSpPr>
          <p:nvPr/>
        </p:nvSpPr>
        <p:spPr bwMode="auto">
          <a:xfrm>
            <a:off x="668338" y="4533900"/>
            <a:ext cx="19962812" cy="548221"/>
          </a:xfrm>
          <a:prstGeom prst="rect">
            <a:avLst/>
          </a:prstGeom>
          <a:solidFill>
            <a:schemeClr val="tx2"/>
          </a:solidFill>
          <a:ln>
            <a:noFill/>
          </a:ln>
          <a:extLst>
            <a:ext uri="{91240B29-F687-4F45-9708-019B960494DF}">
              <a14:hiddenLine xmlns:a14="http://schemas.microsoft.com/office/drawing/2010/main" w="9525">
                <a:solidFill>
                  <a:schemeClr val="tx1"/>
                </a:solidFill>
                <a:miter lim="800000"/>
                <a:headEnd/>
                <a:tailEnd/>
              </a14:hiddenLine>
            </a:ext>
          </a:extLst>
        </p:spPr>
        <p:txBody>
          <a:bodyPr lIns="91436" tIns="45717" rIns="91436" bIns="45717">
            <a:spAutoFit/>
          </a:bodyPr>
          <a:lstStyle>
            <a:lvl1pPr defTabSz="912813" eaLnBrk="0" hangingPunct="0">
              <a:defRPr sz="2400">
                <a:solidFill>
                  <a:schemeClr val="tx1"/>
                </a:solidFill>
                <a:latin typeface="Rdg Vesta" pitchFamily="2" charset="0"/>
              </a:defRPr>
            </a:lvl1pPr>
            <a:lvl2pPr marL="455613" defTabSz="912813" eaLnBrk="0" hangingPunct="0">
              <a:defRPr sz="2400">
                <a:solidFill>
                  <a:schemeClr val="tx1"/>
                </a:solidFill>
                <a:latin typeface="Rdg Vesta" pitchFamily="2" charset="0"/>
              </a:defRPr>
            </a:lvl2pPr>
            <a:lvl3pPr marL="912813" defTabSz="912813" eaLnBrk="0" hangingPunct="0">
              <a:defRPr sz="2400">
                <a:solidFill>
                  <a:schemeClr val="tx1"/>
                </a:solidFill>
                <a:latin typeface="Rdg Vesta" pitchFamily="2" charset="0"/>
              </a:defRPr>
            </a:lvl3pPr>
            <a:lvl4pPr marL="1373188" defTabSz="912813" eaLnBrk="0" hangingPunct="0">
              <a:defRPr sz="2400">
                <a:solidFill>
                  <a:schemeClr val="tx1"/>
                </a:solidFill>
                <a:latin typeface="Rdg Vesta" pitchFamily="2" charset="0"/>
              </a:defRPr>
            </a:lvl4pPr>
            <a:lvl5pPr marL="1830388" defTabSz="912813" eaLnBrk="0" hangingPunct="0">
              <a:defRPr sz="2400">
                <a:solidFill>
                  <a:schemeClr val="tx1"/>
                </a:solidFill>
                <a:latin typeface="Rdg Vesta" pitchFamily="2" charset="0"/>
              </a:defRPr>
            </a:lvl5pPr>
            <a:lvl6pPr marL="2287588" defTabSz="912813" eaLnBrk="0" fontAlgn="base" hangingPunct="0">
              <a:spcBef>
                <a:spcPct val="0"/>
              </a:spcBef>
              <a:spcAft>
                <a:spcPct val="0"/>
              </a:spcAft>
              <a:defRPr sz="2400">
                <a:solidFill>
                  <a:schemeClr val="tx1"/>
                </a:solidFill>
                <a:latin typeface="Rdg Vesta" pitchFamily="2" charset="0"/>
              </a:defRPr>
            </a:lvl6pPr>
            <a:lvl7pPr marL="2744788" defTabSz="912813" eaLnBrk="0" fontAlgn="base" hangingPunct="0">
              <a:spcBef>
                <a:spcPct val="0"/>
              </a:spcBef>
              <a:spcAft>
                <a:spcPct val="0"/>
              </a:spcAft>
              <a:defRPr sz="2400">
                <a:solidFill>
                  <a:schemeClr val="tx1"/>
                </a:solidFill>
                <a:latin typeface="Rdg Vesta" pitchFamily="2" charset="0"/>
              </a:defRPr>
            </a:lvl7pPr>
            <a:lvl8pPr marL="3201988" defTabSz="912813" eaLnBrk="0" fontAlgn="base" hangingPunct="0">
              <a:spcBef>
                <a:spcPct val="0"/>
              </a:spcBef>
              <a:spcAft>
                <a:spcPct val="0"/>
              </a:spcAft>
              <a:defRPr sz="2400">
                <a:solidFill>
                  <a:schemeClr val="tx1"/>
                </a:solidFill>
                <a:latin typeface="Rdg Vesta" pitchFamily="2" charset="0"/>
              </a:defRPr>
            </a:lvl8pPr>
            <a:lvl9pPr marL="3659188" defTabSz="912813" eaLnBrk="0" fontAlgn="base" hangingPunct="0">
              <a:spcBef>
                <a:spcPct val="0"/>
              </a:spcBef>
              <a:spcAft>
                <a:spcPct val="0"/>
              </a:spcAft>
              <a:defRPr sz="2400">
                <a:solidFill>
                  <a:schemeClr val="tx1"/>
                </a:solidFill>
                <a:latin typeface="Rdg Vesta" pitchFamily="2" charset="0"/>
              </a:defRPr>
            </a:lvl9pPr>
          </a:lstStyle>
          <a:p>
            <a:pPr>
              <a:lnSpc>
                <a:spcPct val="110000"/>
              </a:lnSpc>
              <a:defRPr/>
            </a:pPr>
            <a:r>
              <a:rPr lang="en-GB" altLang="en-US" sz="2900" dirty="0">
                <a:solidFill>
                  <a:schemeClr val="bg1"/>
                </a:solidFill>
              </a:rPr>
              <a:t>James Tang</a:t>
            </a:r>
          </a:p>
        </p:txBody>
      </p:sp>
      <p:sp>
        <p:nvSpPr>
          <p:cNvPr id="1028" name="Rectangle 39">
            <a:extLst>
              <a:ext uri="{FF2B5EF4-FFF2-40B4-BE49-F238E27FC236}">
                <a16:creationId xmlns:a16="http://schemas.microsoft.com/office/drawing/2014/main" id="{D59F15A0-11A4-459D-A43C-2551B24B2D1E}"/>
              </a:ext>
            </a:extLst>
          </p:cNvPr>
          <p:cNvSpPr>
            <a:spLocks noGrp="1" noChangeArrowheads="1"/>
          </p:cNvSpPr>
          <p:nvPr>
            <p:ph type="body" idx="1"/>
          </p:nvPr>
        </p:nvSpPr>
        <p:spPr bwMode="auto">
          <a:xfrm>
            <a:off x="323850" y="5635625"/>
            <a:ext cx="9756775" cy="2383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p:txBody>
      </p:sp>
      <p:pic>
        <p:nvPicPr>
          <p:cNvPr id="1029" name="Picture 34" descr="Rdg Device Reversed">
            <a:extLst>
              <a:ext uri="{FF2B5EF4-FFF2-40B4-BE49-F238E27FC236}">
                <a16:creationId xmlns:a16="http://schemas.microsoft.com/office/drawing/2014/main" id="{59C1346B-7494-4AED-9F8E-817259BCDA70}"/>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503775" y="792163"/>
            <a:ext cx="3148013"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42">
            <a:extLst>
              <a:ext uri="{FF2B5EF4-FFF2-40B4-BE49-F238E27FC236}">
                <a16:creationId xmlns:a16="http://schemas.microsoft.com/office/drawing/2014/main" id="{40EE056A-4752-4EDC-B30A-F111FC45B399}"/>
              </a:ext>
            </a:extLst>
          </p:cNvPr>
          <p:cNvSpPr>
            <a:spLocks noGrp="1" noChangeArrowheads="1"/>
          </p:cNvSpPr>
          <p:nvPr>
            <p:ph type="title"/>
          </p:nvPr>
        </p:nvSpPr>
        <p:spPr bwMode="auto">
          <a:xfrm>
            <a:off x="736600" y="1350963"/>
            <a:ext cx="20131088" cy="298767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GB" altLang="en-US"/>
              <a:t>Click to edit </a:t>
            </a:r>
            <a:br>
              <a:rPr lang="en-GB" altLang="en-US"/>
            </a:br>
            <a:r>
              <a:rPr lang="en-GB" altLang="en-US"/>
              <a:t>Master title style</a:t>
            </a:r>
          </a:p>
        </p:txBody>
      </p:sp>
      <p:sp>
        <p:nvSpPr>
          <p:cNvPr id="1061" name="Text Box 37">
            <a:extLst>
              <a:ext uri="{FF2B5EF4-FFF2-40B4-BE49-F238E27FC236}">
                <a16:creationId xmlns:a16="http://schemas.microsoft.com/office/drawing/2014/main" id="{6AD2CF3A-2727-45CE-9B3B-560EEE425049}"/>
              </a:ext>
            </a:extLst>
          </p:cNvPr>
          <p:cNvSpPr txBox="1">
            <a:spLocks noChangeArrowheads="1"/>
          </p:cNvSpPr>
          <p:nvPr/>
        </p:nvSpPr>
        <p:spPr bwMode="auto">
          <a:xfrm>
            <a:off x="668338" y="558800"/>
            <a:ext cx="10461625" cy="35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defTabSz="912813" eaLnBrk="0" hangingPunct="0">
              <a:defRPr sz="2400">
                <a:solidFill>
                  <a:schemeClr val="tx1"/>
                </a:solidFill>
                <a:latin typeface="Rdg Vesta" pitchFamily="2" charset="0"/>
              </a:defRPr>
            </a:lvl1pPr>
            <a:lvl2pPr marL="455613" defTabSz="912813" eaLnBrk="0" hangingPunct="0">
              <a:defRPr sz="2400">
                <a:solidFill>
                  <a:schemeClr val="tx1"/>
                </a:solidFill>
                <a:latin typeface="Rdg Vesta" pitchFamily="2" charset="0"/>
              </a:defRPr>
            </a:lvl2pPr>
            <a:lvl3pPr marL="912813" defTabSz="912813" eaLnBrk="0" hangingPunct="0">
              <a:defRPr sz="2400">
                <a:solidFill>
                  <a:schemeClr val="tx1"/>
                </a:solidFill>
                <a:latin typeface="Rdg Vesta" pitchFamily="2" charset="0"/>
              </a:defRPr>
            </a:lvl3pPr>
            <a:lvl4pPr marL="1373188" defTabSz="912813" eaLnBrk="0" hangingPunct="0">
              <a:defRPr sz="2400">
                <a:solidFill>
                  <a:schemeClr val="tx1"/>
                </a:solidFill>
                <a:latin typeface="Rdg Vesta" pitchFamily="2" charset="0"/>
              </a:defRPr>
            </a:lvl4pPr>
            <a:lvl5pPr marL="1830388" defTabSz="912813" eaLnBrk="0" hangingPunct="0">
              <a:defRPr sz="2400">
                <a:solidFill>
                  <a:schemeClr val="tx1"/>
                </a:solidFill>
                <a:latin typeface="Rdg Vesta" pitchFamily="2" charset="0"/>
              </a:defRPr>
            </a:lvl5pPr>
            <a:lvl6pPr marL="2287588" defTabSz="912813" eaLnBrk="0" fontAlgn="base" hangingPunct="0">
              <a:spcBef>
                <a:spcPct val="0"/>
              </a:spcBef>
              <a:spcAft>
                <a:spcPct val="0"/>
              </a:spcAft>
              <a:defRPr sz="2400">
                <a:solidFill>
                  <a:schemeClr val="tx1"/>
                </a:solidFill>
                <a:latin typeface="Rdg Vesta" pitchFamily="2" charset="0"/>
              </a:defRPr>
            </a:lvl6pPr>
            <a:lvl7pPr marL="2744788" defTabSz="912813" eaLnBrk="0" fontAlgn="base" hangingPunct="0">
              <a:spcBef>
                <a:spcPct val="0"/>
              </a:spcBef>
              <a:spcAft>
                <a:spcPct val="0"/>
              </a:spcAft>
              <a:defRPr sz="2400">
                <a:solidFill>
                  <a:schemeClr val="tx1"/>
                </a:solidFill>
                <a:latin typeface="Rdg Vesta" pitchFamily="2" charset="0"/>
              </a:defRPr>
            </a:lvl7pPr>
            <a:lvl8pPr marL="3201988" defTabSz="912813" eaLnBrk="0" fontAlgn="base" hangingPunct="0">
              <a:spcBef>
                <a:spcPct val="0"/>
              </a:spcBef>
              <a:spcAft>
                <a:spcPct val="0"/>
              </a:spcAft>
              <a:defRPr sz="2400">
                <a:solidFill>
                  <a:schemeClr val="tx1"/>
                </a:solidFill>
                <a:latin typeface="Rdg Vesta" pitchFamily="2" charset="0"/>
              </a:defRPr>
            </a:lvl8pPr>
            <a:lvl9pPr marL="3659188" defTabSz="912813" eaLnBrk="0" fontAlgn="base" hangingPunct="0">
              <a:spcBef>
                <a:spcPct val="0"/>
              </a:spcBef>
              <a:spcAft>
                <a:spcPct val="0"/>
              </a:spcAft>
              <a:defRPr sz="2400">
                <a:solidFill>
                  <a:schemeClr val="tx1"/>
                </a:solidFill>
                <a:latin typeface="Rdg Vesta" pitchFamily="2" charset="0"/>
              </a:defRPr>
            </a:lvl9pPr>
          </a:lstStyle>
          <a:p>
            <a:pPr>
              <a:spcBef>
                <a:spcPct val="50000"/>
              </a:spcBef>
              <a:defRPr/>
            </a:pPr>
            <a:r>
              <a:rPr lang="en-GB" altLang="en-US" sz="2300" b="1" dirty="0">
                <a:solidFill>
                  <a:schemeClr val="bg1"/>
                </a:solidFill>
              </a:rPr>
              <a:t>Department of Computer Science</a:t>
            </a:r>
            <a:endParaRPr lang="en-GB" altLang="en-US" sz="23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952750" rtl="0" eaLnBrk="0" fontAlgn="base" hangingPunct="0">
        <a:lnSpc>
          <a:spcPct val="105000"/>
        </a:lnSpc>
        <a:spcBef>
          <a:spcPct val="60000"/>
        </a:spcBef>
        <a:spcAft>
          <a:spcPct val="0"/>
        </a:spcAft>
        <a:defRPr sz="8100">
          <a:solidFill>
            <a:schemeClr val="bg1"/>
          </a:solidFill>
          <a:latin typeface="+mj-lt"/>
          <a:ea typeface="+mj-ea"/>
          <a:cs typeface="+mj-cs"/>
        </a:defRPr>
      </a:lvl1pPr>
      <a:lvl2pPr algn="l" defTabSz="2952750" rtl="0" eaLnBrk="0" fontAlgn="base" hangingPunct="0">
        <a:lnSpc>
          <a:spcPct val="105000"/>
        </a:lnSpc>
        <a:spcBef>
          <a:spcPct val="60000"/>
        </a:spcBef>
        <a:spcAft>
          <a:spcPct val="0"/>
        </a:spcAft>
        <a:defRPr sz="8100">
          <a:solidFill>
            <a:schemeClr val="bg1"/>
          </a:solidFill>
          <a:latin typeface="Rdg Vesta" pitchFamily="2" charset="0"/>
        </a:defRPr>
      </a:lvl2pPr>
      <a:lvl3pPr algn="l" defTabSz="2952750" rtl="0" eaLnBrk="0" fontAlgn="base" hangingPunct="0">
        <a:lnSpc>
          <a:spcPct val="105000"/>
        </a:lnSpc>
        <a:spcBef>
          <a:spcPct val="60000"/>
        </a:spcBef>
        <a:spcAft>
          <a:spcPct val="0"/>
        </a:spcAft>
        <a:defRPr sz="8100">
          <a:solidFill>
            <a:schemeClr val="bg1"/>
          </a:solidFill>
          <a:latin typeface="Rdg Vesta" pitchFamily="2" charset="0"/>
        </a:defRPr>
      </a:lvl3pPr>
      <a:lvl4pPr algn="l" defTabSz="2952750" rtl="0" eaLnBrk="0" fontAlgn="base" hangingPunct="0">
        <a:lnSpc>
          <a:spcPct val="105000"/>
        </a:lnSpc>
        <a:spcBef>
          <a:spcPct val="60000"/>
        </a:spcBef>
        <a:spcAft>
          <a:spcPct val="0"/>
        </a:spcAft>
        <a:defRPr sz="8100">
          <a:solidFill>
            <a:schemeClr val="bg1"/>
          </a:solidFill>
          <a:latin typeface="Rdg Vesta" pitchFamily="2" charset="0"/>
        </a:defRPr>
      </a:lvl4pPr>
      <a:lvl5pPr algn="l" defTabSz="2952750" rtl="0" eaLnBrk="0" fontAlgn="base" hangingPunct="0">
        <a:lnSpc>
          <a:spcPct val="105000"/>
        </a:lnSpc>
        <a:spcBef>
          <a:spcPct val="60000"/>
        </a:spcBef>
        <a:spcAft>
          <a:spcPct val="0"/>
        </a:spcAft>
        <a:defRPr sz="8100">
          <a:solidFill>
            <a:schemeClr val="bg1"/>
          </a:solidFill>
          <a:latin typeface="Rdg Vesta" pitchFamily="2" charset="0"/>
        </a:defRPr>
      </a:lvl5pPr>
      <a:lvl6pPr marL="457200" algn="l" defTabSz="2952750" rtl="0" fontAlgn="base">
        <a:lnSpc>
          <a:spcPct val="105000"/>
        </a:lnSpc>
        <a:spcBef>
          <a:spcPct val="60000"/>
        </a:spcBef>
        <a:spcAft>
          <a:spcPct val="0"/>
        </a:spcAft>
        <a:defRPr sz="8100">
          <a:solidFill>
            <a:schemeClr val="bg1"/>
          </a:solidFill>
          <a:latin typeface="Rdg Vesta" pitchFamily="2" charset="0"/>
        </a:defRPr>
      </a:lvl6pPr>
      <a:lvl7pPr marL="914400" algn="l" defTabSz="2952750" rtl="0" fontAlgn="base">
        <a:lnSpc>
          <a:spcPct val="105000"/>
        </a:lnSpc>
        <a:spcBef>
          <a:spcPct val="60000"/>
        </a:spcBef>
        <a:spcAft>
          <a:spcPct val="0"/>
        </a:spcAft>
        <a:defRPr sz="8100">
          <a:solidFill>
            <a:schemeClr val="bg1"/>
          </a:solidFill>
          <a:latin typeface="Rdg Vesta" pitchFamily="2" charset="0"/>
        </a:defRPr>
      </a:lvl7pPr>
      <a:lvl8pPr marL="1371600" algn="l" defTabSz="2952750" rtl="0" fontAlgn="base">
        <a:lnSpc>
          <a:spcPct val="105000"/>
        </a:lnSpc>
        <a:spcBef>
          <a:spcPct val="60000"/>
        </a:spcBef>
        <a:spcAft>
          <a:spcPct val="0"/>
        </a:spcAft>
        <a:defRPr sz="8100">
          <a:solidFill>
            <a:schemeClr val="bg1"/>
          </a:solidFill>
          <a:latin typeface="Rdg Vesta" pitchFamily="2" charset="0"/>
        </a:defRPr>
      </a:lvl8pPr>
      <a:lvl9pPr marL="1828800" algn="l" defTabSz="2952750" rtl="0" fontAlgn="base">
        <a:lnSpc>
          <a:spcPct val="105000"/>
        </a:lnSpc>
        <a:spcBef>
          <a:spcPct val="60000"/>
        </a:spcBef>
        <a:spcAft>
          <a:spcPct val="0"/>
        </a:spcAft>
        <a:defRPr sz="8100">
          <a:solidFill>
            <a:schemeClr val="bg1"/>
          </a:solidFill>
          <a:latin typeface="Rdg Vesta" pitchFamily="2" charset="0"/>
        </a:defRPr>
      </a:lvl9pPr>
    </p:titleStyle>
    <p:bodyStyle>
      <a:lvl1pPr marL="455613" indent="-455613" algn="l" defTabSz="2952750" rtl="0" eaLnBrk="0" fontAlgn="base" hangingPunct="0">
        <a:lnSpc>
          <a:spcPct val="125000"/>
        </a:lnSpc>
        <a:spcBef>
          <a:spcPct val="60000"/>
        </a:spcBef>
        <a:spcAft>
          <a:spcPct val="0"/>
        </a:spcAft>
        <a:buClr>
          <a:schemeClr val="tx2"/>
        </a:buClr>
        <a:buChar char="•"/>
        <a:defRPr sz="2600">
          <a:solidFill>
            <a:schemeClr val="tx1"/>
          </a:solidFill>
          <a:latin typeface="+mn-lt"/>
          <a:ea typeface="+mn-ea"/>
          <a:cs typeface="+mn-cs"/>
        </a:defRPr>
      </a:lvl1pPr>
      <a:lvl2pPr marL="1000125" indent="-457200" algn="l" defTabSz="2952750" rtl="0" eaLnBrk="0" fontAlgn="base" hangingPunct="0">
        <a:lnSpc>
          <a:spcPct val="125000"/>
        </a:lnSpc>
        <a:spcBef>
          <a:spcPct val="40000"/>
        </a:spcBef>
        <a:spcAft>
          <a:spcPct val="0"/>
        </a:spcAft>
        <a:buClr>
          <a:schemeClr val="tx2"/>
        </a:buClr>
        <a:buChar char="•"/>
        <a:defRPr sz="2600">
          <a:solidFill>
            <a:schemeClr val="tx1"/>
          </a:solidFill>
          <a:latin typeface="+mn-lt"/>
        </a:defRPr>
      </a:lvl2pPr>
      <a:lvl3pPr marL="1331913" indent="-342900" algn="l" defTabSz="2952750" rtl="0" eaLnBrk="0" fontAlgn="base" hangingPunct="0">
        <a:lnSpc>
          <a:spcPct val="125000"/>
        </a:lnSpc>
        <a:spcBef>
          <a:spcPct val="30000"/>
        </a:spcBef>
        <a:spcAft>
          <a:spcPct val="0"/>
        </a:spcAft>
        <a:buClr>
          <a:schemeClr val="tx2"/>
        </a:buClr>
        <a:buChar char="•"/>
        <a:defRPr sz="2200">
          <a:solidFill>
            <a:schemeClr val="tx1"/>
          </a:solidFill>
          <a:latin typeface="+mn-lt"/>
        </a:defRPr>
      </a:lvl3pPr>
      <a:lvl4pPr marL="1644650" indent="-301625" algn="l" defTabSz="2952750" rtl="0" eaLnBrk="0" fontAlgn="base" hangingPunct="0">
        <a:lnSpc>
          <a:spcPct val="125000"/>
        </a:lnSpc>
        <a:spcBef>
          <a:spcPct val="40000"/>
        </a:spcBef>
        <a:spcAft>
          <a:spcPct val="0"/>
        </a:spcAft>
        <a:buClr>
          <a:schemeClr val="tx2"/>
        </a:buClr>
        <a:buChar char="•"/>
        <a:defRPr sz="2000">
          <a:solidFill>
            <a:schemeClr val="tx1"/>
          </a:solidFill>
          <a:latin typeface="+mn-lt"/>
        </a:defRPr>
      </a:lvl4pPr>
      <a:lvl5pPr marL="2562225" indent="-738188" algn="l" defTabSz="2952750" rtl="0" eaLnBrk="0" fontAlgn="base" hangingPunct="0">
        <a:lnSpc>
          <a:spcPct val="125000"/>
        </a:lnSpc>
        <a:spcBef>
          <a:spcPct val="60000"/>
        </a:spcBef>
        <a:spcAft>
          <a:spcPct val="0"/>
        </a:spcAft>
        <a:buChar char="»"/>
        <a:defRPr>
          <a:solidFill>
            <a:schemeClr val="tx1"/>
          </a:solidFill>
          <a:latin typeface="+mn-lt"/>
        </a:defRPr>
      </a:lvl5pPr>
      <a:lvl6pPr marL="3019425" indent="-738188" algn="l" defTabSz="2952750" rtl="0" fontAlgn="base">
        <a:lnSpc>
          <a:spcPct val="125000"/>
        </a:lnSpc>
        <a:spcBef>
          <a:spcPct val="60000"/>
        </a:spcBef>
        <a:spcAft>
          <a:spcPct val="0"/>
        </a:spcAft>
        <a:buChar char="»"/>
        <a:defRPr>
          <a:solidFill>
            <a:schemeClr val="tx1"/>
          </a:solidFill>
          <a:latin typeface="+mn-lt"/>
        </a:defRPr>
      </a:lvl6pPr>
      <a:lvl7pPr marL="3476625" indent="-738188" algn="l" defTabSz="2952750" rtl="0" fontAlgn="base">
        <a:lnSpc>
          <a:spcPct val="125000"/>
        </a:lnSpc>
        <a:spcBef>
          <a:spcPct val="60000"/>
        </a:spcBef>
        <a:spcAft>
          <a:spcPct val="0"/>
        </a:spcAft>
        <a:buChar char="»"/>
        <a:defRPr>
          <a:solidFill>
            <a:schemeClr val="tx1"/>
          </a:solidFill>
          <a:latin typeface="+mn-lt"/>
        </a:defRPr>
      </a:lvl7pPr>
      <a:lvl8pPr marL="3933825" indent="-738188" algn="l" defTabSz="2952750" rtl="0" fontAlgn="base">
        <a:lnSpc>
          <a:spcPct val="125000"/>
        </a:lnSpc>
        <a:spcBef>
          <a:spcPct val="60000"/>
        </a:spcBef>
        <a:spcAft>
          <a:spcPct val="0"/>
        </a:spcAft>
        <a:buChar char="»"/>
        <a:defRPr>
          <a:solidFill>
            <a:schemeClr val="tx1"/>
          </a:solidFill>
          <a:latin typeface="+mn-lt"/>
        </a:defRPr>
      </a:lvl8pPr>
      <a:lvl9pPr marL="4391025" indent="-738188" algn="l" defTabSz="2952750" rtl="0" fontAlgn="base">
        <a:lnSpc>
          <a:spcPct val="125000"/>
        </a:lnSpc>
        <a:spcBef>
          <a:spcPct val="6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3640F28-E74C-4397-8A0E-CCF3449904B9}"/>
              </a:ext>
            </a:extLst>
          </p:cNvPr>
          <p:cNvSpPr>
            <a:spLocks noGrp="1" noChangeArrowheads="1"/>
          </p:cNvSpPr>
          <p:nvPr>
            <p:ph type="title"/>
          </p:nvPr>
        </p:nvSpPr>
        <p:spPr/>
        <p:txBody>
          <a:bodyPr/>
          <a:lstStyle/>
          <a:p>
            <a:pPr eaLnBrk="1" hangingPunct="1"/>
            <a:r>
              <a:rPr lang="en-GB" altLang="en-US" dirty="0"/>
              <a:t>Virtual Tour of Whiteknights Campus for Android Virtual Reality</a:t>
            </a:r>
          </a:p>
        </p:txBody>
      </p:sp>
      <p:sp>
        <p:nvSpPr>
          <p:cNvPr id="4099" name="Rectangle 3">
            <a:extLst>
              <a:ext uri="{FF2B5EF4-FFF2-40B4-BE49-F238E27FC236}">
                <a16:creationId xmlns:a16="http://schemas.microsoft.com/office/drawing/2014/main" id="{5915A0A2-850C-4730-A873-A46510DFE2CA}"/>
              </a:ext>
            </a:extLst>
          </p:cNvPr>
          <p:cNvSpPr>
            <a:spLocks noGrp="1" noChangeArrowheads="1"/>
          </p:cNvSpPr>
          <p:nvPr>
            <p:ph type="body" idx="1"/>
          </p:nvPr>
        </p:nvSpPr>
        <p:spPr/>
        <p:txBody>
          <a:bodyPr/>
          <a:lstStyle/>
          <a:p>
            <a:pPr>
              <a:lnSpc>
                <a:spcPct val="105000"/>
              </a:lnSpc>
              <a:spcBef>
                <a:spcPct val="90000"/>
              </a:spcBef>
              <a:spcAft>
                <a:spcPct val="10000"/>
              </a:spcAft>
              <a:buFontTx/>
              <a:buNone/>
            </a:pPr>
            <a:r>
              <a:rPr lang="en-GB" altLang="en-US" sz="4100" b="1" dirty="0">
                <a:solidFill>
                  <a:schemeClr val="tx2"/>
                </a:solidFill>
              </a:rPr>
              <a:t>	Introduction</a:t>
            </a:r>
          </a:p>
          <a:p>
            <a:pPr eaLnBrk="1" hangingPunct="1">
              <a:buFontTx/>
              <a:buNone/>
            </a:pPr>
            <a:r>
              <a:rPr lang="en-GB" altLang="en-US" b="1" dirty="0"/>
              <a:t>	The Virtual Tour of Whiteknights Campus is an Android application, which allows users to explore a part of Whiteknights campus using a teleportation based movement. The campus has been built using unity and runs on Nougat Android phones or higher.</a:t>
            </a:r>
          </a:p>
          <a:p>
            <a:pPr eaLnBrk="1" hangingPunct="1">
              <a:buFontTx/>
              <a:buNone/>
            </a:pPr>
            <a:r>
              <a:rPr lang="en-GB" altLang="en-US" sz="4100" b="1" dirty="0">
                <a:solidFill>
                  <a:schemeClr val="tx2"/>
                </a:solidFill>
              </a:rPr>
              <a:t>	</a:t>
            </a:r>
            <a:r>
              <a:rPr lang="en-GB" altLang="en-US" b="1" dirty="0"/>
              <a:t>The android application has been built using Unity and the models of the building was created using SketchUp and users are free to explore a part of </a:t>
            </a:r>
            <a:r>
              <a:rPr lang="en-GB" altLang="en-US" b="1" dirty="0" err="1"/>
              <a:t>WhiteKnights</a:t>
            </a:r>
            <a:r>
              <a:rPr lang="en-GB" altLang="en-US" b="1" dirty="0"/>
              <a:t> campus.</a:t>
            </a:r>
          </a:p>
          <a:p>
            <a:pPr eaLnBrk="1" hangingPunct="1">
              <a:buFontTx/>
              <a:buNone/>
            </a:pPr>
            <a:r>
              <a:rPr lang="en-GB" altLang="en-US" b="1" dirty="0"/>
              <a:t>	This project helps users who wish to come to University of Reading and may be unable to attend an open day, so they can download this app and then explore campus in Virtual Reality.</a:t>
            </a:r>
          </a:p>
          <a:p>
            <a:pPr eaLnBrk="1" hangingPunct="1">
              <a:buFontTx/>
              <a:buNone/>
            </a:pPr>
            <a:r>
              <a:rPr lang="en-GB" altLang="en-US" sz="4100" b="1" dirty="0">
                <a:solidFill>
                  <a:schemeClr val="tx2"/>
                </a:solidFill>
              </a:rPr>
              <a:t>	Features</a:t>
            </a:r>
            <a:endParaRPr lang="en-GB" altLang="en-US" b="1" dirty="0">
              <a:solidFill>
                <a:schemeClr val="tx2"/>
              </a:solidFill>
            </a:endParaRPr>
          </a:p>
          <a:p>
            <a:pPr eaLnBrk="1" hangingPunct="1">
              <a:buFontTx/>
              <a:buNone/>
            </a:pPr>
            <a:r>
              <a:rPr lang="en-GB" altLang="en-US" dirty="0"/>
              <a:t>	The features of the Virtual Tour of campus is to provide users with the ability to explore campus in a virtual reality environment. Users can explore a part of </a:t>
            </a:r>
            <a:r>
              <a:rPr lang="en-GB" altLang="en-US" dirty="0" err="1"/>
              <a:t>WhiteKnights</a:t>
            </a:r>
            <a:r>
              <a:rPr lang="en-GB" altLang="en-US" dirty="0"/>
              <a:t> Campus by teleporting to an location where the user specifies, by holding down a button to show an indicator and then letting go once the user has chosen a location to be instantly teleported.</a:t>
            </a:r>
          </a:p>
          <a:p>
            <a:pPr eaLnBrk="1" hangingPunct="1">
              <a:buFontTx/>
              <a:buNone/>
            </a:pPr>
            <a:r>
              <a:rPr lang="en-GB" altLang="en-US" dirty="0"/>
              <a:t>	Another feature of the application is that the user can learn more about the backstory of each building by walking up towards it and pressing an button to hear an audio clip about the backstory of this building.</a:t>
            </a:r>
          </a:p>
          <a:p>
            <a:pPr eaLnBrk="1" hangingPunct="1">
              <a:buFontTx/>
              <a:buNone/>
            </a:pPr>
            <a:r>
              <a:rPr lang="en-GB" altLang="en-US" b="1" dirty="0"/>
              <a:t>	</a:t>
            </a:r>
            <a:r>
              <a:rPr lang="en-GB" altLang="en-US" sz="3300" b="1" dirty="0">
                <a:solidFill>
                  <a:schemeClr val="tx2"/>
                </a:solidFill>
              </a:rPr>
              <a:t>Implementation</a:t>
            </a:r>
          </a:p>
          <a:p>
            <a:pPr eaLnBrk="1" hangingPunct="1">
              <a:buNone/>
            </a:pPr>
            <a:r>
              <a:rPr lang="en-GB" altLang="en-US" b="1" dirty="0"/>
              <a:t>	</a:t>
            </a:r>
            <a:r>
              <a:rPr lang="en-GB" altLang="en-US" dirty="0"/>
              <a:t>The way the program is meant to be implemented is that University of Reading Open days members can bring a phone with an virtual reality headset to open days (Such as in colleges or at schools) To promote the campus and why they should study at university and ultimately study at University of Reading. Alternatively</a:t>
            </a:r>
            <a:r>
              <a:rPr lang="en-GB" altLang="en-US" b="1" dirty="0">
                <a:solidFill>
                  <a:schemeClr val="tx2"/>
                </a:solidFill>
              </a:rPr>
              <a:t> </a:t>
            </a:r>
            <a:r>
              <a:rPr lang="en-GB" altLang="en-US" dirty="0"/>
              <a:t>users can install the application on their phones to explore a virtual version of </a:t>
            </a:r>
            <a:r>
              <a:rPr lang="en-GB" altLang="en-US" dirty="0" err="1"/>
              <a:t>WhiteKnights</a:t>
            </a:r>
            <a:r>
              <a:rPr lang="en-GB" altLang="en-US"/>
              <a:t> campus.</a:t>
            </a:r>
            <a:endParaRPr lang="en-GB" altLang="en-US" dirty="0"/>
          </a:p>
        </p:txBody>
      </p:sp>
      <p:sp>
        <p:nvSpPr>
          <p:cNvPr id="4100" name="Rectangle 4">
            <a:extLst>
              <a:ext uri="{FF2B5EF4-FFF2-40B4-BE49-F238E27FC236}">
                <a16:creationId xmlns:a16="http://schemas.microsoft.com/office/drawing/2014/main" id="{0AF8A38F-2F80-4E1B-800F-14C2A824D9AA}"/>
              </a:ext>
            </a:extLst>
          </p:cNvPr>
          <p:cNvSpPr>
            <a:spLocks noChangeArrowheads="1"/>
          </p:cNvSpPr>
          <p:nvPr/>
        </p:nvSpPr>
        <p:spPr bwMode="auto">
          <a:xfrm>
            <a:off x="10872788" y="5635625"/>
            <a:ext cx="9756775" cy="2383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455613" indent="-455613" defTabSz="2952750">
              <a:lnSpc>
                <a:spcPct val="125000"/>
              </a:lnSpc>
              <a:spcBef>
                <a:spcPct val="60000"/>
              </a:spcBef>
              <a:buClr>
                <a:schemeClr val="tx2"/>
              </a:buClr>
              <a:buChar char="•"/>
              <a:defRPr sz="2600">
                <a:solidFill>
                  <a:schemeClr val="tx1"/>
                </a:solidFill>
                <a:latin typeface="Rdg Vesta" pitchFamily="2" charset="0"/>
              </a:defRPr>
            </a:lvl1pPr>
            <a:lvl2pPr marL="1000125" indent="-457200" defTabSz="2952750">
              <a:lnSpc>
                <a:spcPct val="125000"/>
              </a:lnSpc>
              <a:spcBef>
                <a:spcPct val="40000"/>
              </a:spcBef>
              <a:buClr>
                <a:schemeClr val="tx2"/>
              </a:buClr>
              <a:buChar char="•"/>
              <a:defRPr sz="2600">
                <a:solidFill>
                  <a:schemeClr val="tx1"/>
                </a:solidFill>
                <a:latin typeface="Rdg Vesta" pitchFamily="2" charset="0"/>
              </a:defRPr>
            </a:lvl2pPr>
            <a:lvl3pPr marL="1331913" indent="-342900" defTabSz="2952750">
              <a:lnSpc>
                <a:spcPct val="125000"/>
              </a:lnSpc>
              <a:spcBef>
                <a:spcPct val="30000"/>
              </a:spcBef>
              <a:buClr>
                <a:schemeClr val="tx2"/>
              </a:buClr>
              <a:buChar char="•"/>
              <a:defRPr sz="2200">
                <a:solidFill>
                  <a:schemeClr val="tx1"/>
                </a:solidFill>
                <a:latin typeface="Rdg Vesta" pitchFamily="2" charset="0"/>
              </a:defRPr>
            </a:lvl3pPr>
            <a:lvl4pPr marL="1644650" indent="-301625" defTabSz="2952750">
              <a:lnSpc>
                <a:spcPct val="125000"/>
              </a:lnSpc>
              <a:spcBef>
                <a:spcPct val="40000"/>
              </a:spcBef>
              <a:buClr>
                <a:schemeClr val="tx2"/>
              </a:buClr>
              <a:buChar char="•"/>
              <a:defRPr sz="2000">
                <a:solidFill>
                  <a:schemeClr val="tx1"/>
                </a:solidFill>
                <a:latin typeface="Rdg Vesta" pitchFamily="2" charset="0"/>
              </a:defRPr>
            </a:lvl4pPr>
            <a:lvl5pPr marL="2562225" indent="-738188" defTabSz="2952750">
              <a:lnSpc>
                <a:spcPct val="125000"/>
              </a:lnSpc>
              <a:spcBef>
                <a:spcPct val="60000"/>
              </a:spcBef>
              <a:buChar char="»"/>
              <a:defRPr>
                <a:solidFill>
                  <a:schemeClr val="tx1"/>
                </a:solidFill>
                <a:latin typeface="Rdg Vesta" pitchFamily="2" charset="0"/>
              </a:defRPr>
            </a:lvl5pPr>
            <a:lvl6pPr marL="3019425" indent="-738188" defTabSz="2952750" eaLnBrk="0" fontAlgn="base" hangingPunct="0">
              <a:lnSpc>
                <a:spcPct val="125000"/>
              </a:lnSpc>
              <a:spcBef>
                <a:spcPct val="60000"/>
              </a:spcBef>
              <a:spcAft>
                <a:spcPct val="0"/>
              </a:spcAft>
              <a:buChar char="»"/>
              <a:defRPr>
                <a:solidFill>
                  <a:schemeClr val="tx1"/>
                </a:solidFill>
                <a:latin typeface="Rdg Vesta" pitchFamily="2" charset="0"/>
              </a:defRPr>
            </a:lvl6pPr>
            <a:lvl7pPr marL="3476625" indent="-738188" defTabSz="2952750" eaLnBrk="0" fontAlgn="base" hangingPunct="0">
              <a:lnSpc>
                <a:spcPct val="125000"/>
              </a:lnSpc>
              <a:spcBef>
                <a:spcPct val="60000"/>
              </a:spcBef>
              <a:spcAft>
                <a:spcPct val="0"/>
              </a:spcAft>
              <a:buChar char="»"/>
              <a:defRPr>
                <a:solidFill>
                  <a:schemeClr val="tx1"/>
                </a:solidFill>
                <a:latin typeface="Rdg Vesta" pitchFamily="2" charset="0"/>
              </a:defRPr>
            </a:lvl7pPr>
            <a:lvl8pPr marL="3933825" indent="-738188" defTabSz="2952750" eaLnBrk="0" fontAlgn="base" hangingPunct="0">
              <a:lnSpc>
                <a:spcPct val="125000"/>
              </a:lnSpc>
              <a:spcBef>
                <a:spcPct val="60000"/>
              </a:spcBef>
              <a:spcAft>
                <a:spcPct val="0"/>
              </a:spcAft>
              <a:buChar char="»"/>
              <a:defRPr>
                <a:solidFill>
                  <a:schemeClr val="tx1"/>
                </a:solidFill>
                <a:latin typeface="Rdg Vesta" pitchFamily="2" charset="0"/>
              </a:defRPr>
            </a:lvl8pPr>
            <a:lvl9pPr marL="4391025" indent="-738188" defTabSz="2952750" eaLnBrk="0" fontAlgn="base" hangingPunct="0">
              <a:lnSpc>
                <a:spcPct val="125000"/>
              </a:lnSpc>
              <a:spcBef>
                <a:spcPct val="60000"/>
              </a:spcBef>
              <a:spcAft>
                <a:spcPct val="0"/>
              </a:spcAft>
              <a:buChar char="»"/>
              <a:defRPr>
                <a:solidFill>
                  <a:schemeClr val="tx1"/>
                </a:solidFill>
                <a:latin typeface="Rdg Vesta" pitchFamily="2" charset="0"/>
              </a:defRPr>
            </a:lvl9pPr>
          </a:lstStyle>
          <a:p>
            <a:pPr>
              <a:lnSpc>
                <a:spcPct val="105000"/>
              </a:lnSpc>
              <a:spcBef>
                <a:spcPct val="90000"/>
              </a:spcBef>
              <a:spcAft>
                <a:spcPct val="10000"/>
              </a:spcAft>
              <a:buFontTx/>
              <a:buNone/>
            </a:pPr>
            <a:r>
              <a:rPr lang="en-GB" altLang="en-US" sz="4100" b="1" dirty="0">
                <a:solidFill>
                  <a:schemeClr val="tx2"/>
                </a:solidFill>
              </a:rPr>
              <a:t>	Objectives</a:t>
            </a:r>
          </a:p>
          <a:p>
            <a:pPr eaLnBrk="1" hangingPunct="1">
              <a:buFontTx/>
              <a:buNone/>
            </a:pPr>
            <a:r>
              <a:rPr lang="en-GB" altLang="en-US" dirty="0"/>
              <a:t>	The objectives of Virtual Tour of </a:t>
            </a:r>
            <a:r>
              <a:rPr lang="en-GB" altLang="en-US" dirty="0" err="1"/>
              <a:t>WhiteKnights</a:t>
            </a:r>
            <a:r>
              <a:rPr lang="en-GB" altLang="en-US" dirty="0"/>
              <a:t> Campus are:</a:t>
            </a:r>
          </a:p>
          <a:p>
            <a:pPr lvl="1" eaLnBrk="1" hangingPunct="1"/>
            <a:r>
              <a:rPr lang="en-GB" altLang="en-US" dirty="0"/>
              <a:t>Provide users with an comfortable experience of Virtual Reality (Allowing to explore campus at their own pace).</a:t>
            </a:r>
          </a:p>
          <a:p>
            <a:pPr lvl="1" eaLnBrk="1" hangingPunct="1"/>
            <a:r>
              <a:rPr lang="en-GB" altLang="en-US" dirty="0"/>
              <a:t>Learn about the history of each building in </a:t>
            </a:r>
            <a:r>
              <a:rPr lang="en-GB" altLang="en-US" dirty="0" err="1"/>
              <a:t>WhiteKnight</a:t>
            </a:r>
            <a:r>
              <a:rPr lang="en-GB" altLang="en-US" dirty="0"/>
              <a:t> Campus.</a:t>
            </a:r>
          </a:p>
          <a:p>
            <a:pPr lvl="1" eaLnBrk="1" hangingPunct="1"/>
            <a:r>
              <a:rPr lang="en-GB" altLang="en-US" dirty="0"/>
              <a:t>The App itself should be able to be installed on all phones running Android Nougat or higher and should provide smooth framerates and response no matter the hardware.</a:t>
            </a:r>
          </a:p>
          <a:p>
            <a:pPr eaLnBrk="1" hangingPunct="1">
              <a:buNone/>
            </a:pPr>
            <a:r>
              <a:rPr lang="en-GB" altLang="en-US" sz="2800" b="1" dirty="0">
                <a:solidFill>
                  <a:schemeClr val="tx2"/>
                </a:solidFill>
              </a:rPr>
              <a:t>	What parts of campus is covered?</a:t>
            </a:r>
          </a:p>
          <a:p>
            <a:pPr eaLnBrk="1" hangingPunct="1">
              <a:buNone/>
            </a:pPr>
            <a:r>
              <a:rPr lang="en-GB" altLang="en-US" sz="2800" b="1" dirty="0">
                <a:solidFill>
                  <a:schemeClr val="tx2"/>
                </a:solidFill>
              </a:rPr>
              <a:t>	</a:t>
            </a:r>
            <a:r>
              <a:rPr lang="en-GB" altLang="en-US" dirty="0"/>
              <a:t>Users can explore a part of </a:t>
            </a:r>
            <a:r>
              <a:rPr lang="en-GB" altLang="en-US" dirty="0" err="1"/>
              <a:t>WhiteKnight</a:t>
            </a:r>
            <a:r>
              <a:rPr lang="en-GB" altLang="en-US" dirty="0"/>
              <a:t> campus, they can explore the main areas of campus from the Palmer building up to the </a:t>
            </a:r>
            <a:r>
              <a:rPr lang="en-GB" altLang="en-US" dirty="0" err="1"/>
              <a:t>Urs</a:t>
            </a:r>
            <a:r>
              <a:rPr lang="en-GB" altLang="en-US" dirty="0"/>
              <a:t> building. They can also explore around the </a:t>
            </a:r>
            <a:r>
              <a:rPr lang="en-GB" altLang="en-US" dirty="0" err="1"/>
              <a:t>WhiteKnight</a:t>
            </a:r>
            <a:r>
              <a:rPr lang="en-GB" altLang="en-US" dirty="0"/>
              <a:t> Lake as well, if they wish to.</a:t>
            </a:r>
          </a:p>
          <a:p>
            <a:pPr>
              <a:lnSpc>
                <a:spcPct val="105000"/>
              </a:lnSpc>
              <a:spcBef>
                <a:spcPct val="90000"/>
              </a:spcBef>
              <a:spcAft>
                <a:spcPct val="10000"/>
              </a:spcAft>
              <a:buFontTx/>
              <a:buNone/>
            </a:pPr>
            <a:r>
              <a:rPr lang="en-GB" altLang="en-US" sz="4100" b="1" dirty="0">
                <a:solidFill>
                  <a:schemeClr val="tx2"/>
                </a:solidFill>
              </a:rPr>
              <a:t>	</a:t>
            </a:r>
            <a:endParaRPr lang="en-GB" altLang="en-US" sz="3300" b="1" dirty="0">
              <a:solidFill>
                <a:schemeClr val="tx2"/>
              </a:solidFill>
            </a:endParaRPr>
          </a:p>
          <a:p>
            <a:pPr>
              <a:lnSpc>
                <a:spcPct val="105000"/>
              </a:lnSpc>
              <a:spcBef>
                <a:spcPct val="90000"/>
              </a:spcBef>
              <a:spcAft>
                <a:spcPct val="10000"/>
              </a:spcAft>
              <a:buFontTx/>
              <a:buNone/>
            </a:pPr>
            <a:endParaRPr lang="en-GB" altLang="en-US" sz="4100" b="1" dirty="0">
              <a:solidFill>
                <a:schemeClr val="tx2"/>
              </a:solidFill>
            </a:endParaRPr>
          </a:p>
          <a:p>
            <a:pPr eaLnBrk="1" hangingPunct="1">
              <a:buFontTx/>
              <a:buNone/>
            </a:pPr>
            <a:endParaRPr lang="en-GB" altLang="en-US" dirty="0"/>
          </a:p>
        </p:txBody>
      </p:sp>
      <p:sp>
        <p:nvSpPr>
          <p:cNvPr id="2053" name="Text Box 7">
            <a:extLst>
              <a:ext uri="{FF2B5EF4-FFF2-40B4-BE49-F238E27FC236}">
                <a16:creationId xmlns:a16="http://schemas.microsoft.com/office/drawing/2014/main" id="{4669CD1B-9624-43DC-8D07-316AAD08BBB4}"/>
              </a:ext>
            </a:extLst>
          </p:cNvPr>
          <p:cNvSpPr txBox="1">
            <a:spLocks noChangeArrowheads="1"/>
          </p:cNvSpPr>
          <p:nvPr/>
        </p:nvSpPr>
        <p:spPr bwMode="auto">
          <a:xfrm>
            <a:off x="11377613" y="26571303"/>
            <a:ext cx="9253537" cy="1534591"/>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87990" tIns="179993" rIns="0" bIns="179993">
            <a:spAutoFit/>
          </a:bodyPr>
          <a:lstStyle>
            <a:lvl1pPr marL="266700" indent="-266700" defTabSz="912813" eaLnBrk="0" hangingPunct="0">
              <a:defRPr sz="1300">
                <a:solidFill>
                  <a:schemeClr val="tx1"/>
                </a:solidFill>
                <a:latin typeface="Rdg Vesta" panose="020B0604020202020204" pitchFamily="2" charset="0"/>
              </a:defRPr>
            </a:lvl1pPr>
            <a:lvl2pPr marL="1087438" indent="-461963" defTabSz="912813" eaLnBrk="0" hangingPunct="0">
              <a:defRPr sz="1300">
                <a:solidFill>
                  <a:schemeClr val="tx1"/>
                </a:solidFill>
                <a:latin typeface="Rdg Vesta" panose="020B0604020202020204" pitchFamily="2" charset="0"/>
              </a:defRPr>
            </a:lvl2pPr>
            <a:lvl3pPr marL="1722438" indent="-455613" defTabSz="912813" eaLnBrk="0" hangingPunct="0">
              <a:defRPr sz="1300">
                <a:solidFill>
                  <a:schemeClr val="tx1"/>
                </a:solidFill>
                <a:latin typeface="Rdg Vesta" panose="020B0604020202020204" pitchFamily="2" charset="0"/>
              </a:defRPr>
            </a:lvl3pPr>
            <a:lvl4pPr marL="2357438" indent="-455613" defTabSz="912813" eaLnBrk="0" hangingPunct="0">
              <a:defRPr sz="1300">
                <a:solidFill>
                  <a:schemeClr val="tx1"/>
                </a:solidFill>
                <a:latin typeface="Rdg Vesta" panose="020B0604020202020204" pitchFamily="2" charset="0"/>
              </a:defRPr>
            </a:lvl4pPr>
            <a:lvl5pPr marL="2994025" indent="-457200" defTabSz="912813" eaLnBrk="0" hangingPunct="0">
              <a:defRPr sz="1300">
                <a:solidFill>
                  <a:schemeClr val="tx1"/>
                </a:solidFill>
                <a:latin typeface="Rdg Vesta" panose="020B0604020202020204" pitchFamily="2" charset="0"/>
              </a:defRPr>
            </a:lvl5pPr>
            <a:lvl6pPr marL="3451225" indent="-457200" defTabSz="912813" eaLnBrk="0" fontAlgn="base" hangingPunct="0">
              <a:spcBef>
                <a:spcPct val="0"/>
              </a:spcBef>
              <a:spcAft>
                <a:spcPct val="0"/>
              </a:spcAft>
              <a:defRPr sz="1300">
                <a:solidFill>
                  <a:schemeClr val="tx1"/>
                </a:solidFill>
                <a:latin typeface="Rdg Vesta" panose="020B0604020202020204" pitchFamily="2" charset="0"/>
              </a:defRPr>
            </a:lvl6pPr>
            <a:lvl7pPr marL="3908425" indent="-457200" defTabSz="912813" eaLnBrk="0" fontAlgn="base" hangingPunct="0">
              <a:spcBef>
                <a:spcPct val="0"/>
              </a:spcBef>
              <a:spcAft>
                <a:spcPct val="0"/>
              </a:spcAft>
              <a:defRPr sz="1300">
                <a:solidFill>
                  <a:schemeClr val="tx1"/>
                </a:solidFill>
                <a:latin typeface="Rdg Vesta" panose="020B0604020202020204" pitchFamily="2" charset="0"/>
              </a:defRPr>
            </a:lvl7pPr>
            <a:lvl8pPr marL="4365625" indent="-457200" defTabSz="912813" eaLnBrk="0" fontAlgn="base" hangingPunct="0">
              <a:spcBef>
                <a:spcPct val="0"/>
              </a:spcBef>
              <a:spcAft>
                <a:spcPct val="0"/>
              </a:spcAft>
              <a:defRPr sz="1300">
                <a:solidFill>
                  <a:schemeClr val="tx1"/>
                </a:solidFill>
                <a:latin typeface="Rdg Vesta" panose="020B0604020202020204" pitchFamily="2" charset="0"/>
              </a:defRPr>
            </a:lvl8pPr>
            <a:lvl9pPr marL="4822825" indent="-457200" defTabSz="912813" eaLnBrk="0" fontAlgn="base" hangingPunct="0">
              <a:spcBef>
                <a:spcPct val="0"/>
              </a:spcBef>
              <a:spcAft>
                <a:spcPct val="0"/>
              </a:spcAft>
              <a:defRPr sz="1300">
                <a:solidFill>
                  <a:schemeClr val="tx1"/>
                </a:solidFill>
                <a:latin typeface="Rdg Vesta" panose="020B0604020202020204" pitchFamily="2" charset="0"/>
              </a:defRPr>
            </a:lvl9pPr>
          </a:lstStyle>
          <a:p>
            <a:pPr>
              <a:spcBef>
                <a:spcPct val="70000"/>
              </a:spcBef>
              <a:defRPr/>
            </a:pPr>
            <a:r>
              <a:rPr lang="en-GB" altLang="en-US" sz="1900" b="1" dirty="0">
                <a:solidFill>
                  <a:schemeClr val="tx2"/>
                </a:solidFill>
              </a:rPr>
              <a:t>References</a:t>
            </a:r>
          </a:p>
          <a:p>
            <a:pPr>
              <a:spcBef>
                <a:spcPct val="70000"/>
              </a:spcBef>
              <a:defRPr/>
            </a:pPr>
            <a:r>
              <a:rPr lang="en-GB" altLang="en-US" sz="1900" b="1" dirty="0">
                <a:solidFill>
                  <a:schemeClr val="tx2"/>
                </a:solidFill>
              </a:rPr>
              <a:t>Acknowledgements</a:t>
            </a:r>
          </a:p>
          <a:p>
            <a:pPr marL="0" indent="0">
              <a:lnSpc>
                <a:spcPct val="125000"/>
              </a:lnSpc>
              <a:spcBef>
                <a:spcPct val="30000"/>
              </a:spcBef>
              <a:buClr>
                <a:schemeClr val="tx2"/>
              </a:buClr>
              <a:defRPr/>
            </a:pPr>
            <a:r>
              <a:rPr lang="en-GB" altLang="en-US" sz="1600" dirty="0"/>
              <a:t>List here anyone you would like to thank.</a:t>
            </a:r>
            <a:endParaRPr lang="en-GB" altLang="en-US" sz="1600" b="1" dirty="0">
              <a:solidFill>
                <a:schemeClr val="tx2"/>
              </a:solidFill>
            </a:endParaRPr>
          </a:p>
        </p:txBody>
      </p:sp>
      <p:sp>
        <p:nvSpPr>
          <p:cNvPr id="2054" name="Text Box 8">
            <a:extLst>
              <a:ext uri="{FF2B5EF4-FFF2-40B4-BE49-F238E27FC236}">
                <a16:creationId xmlns:a16="http://schemas.microsoft.com/office/drawing/2014/main" id="{F24E2E61-593E-4A6C-9BD7-F255350BFE10}"/>
              </a:ext>
            </a:extLst>
          </p:cNvPr>
          <p:cNvSpPr txBox="1">
            <a:spLocks noChangeArrowheads="1"/>
          </p:cNvSpPr>
          <p:nvPr/>
        </p:nvSpPr>
        <p:spPr bwMode="auto">
          <a:xfrm>
            <a:off x="11377613" y="28754388"/>
            <a:ext cx="9253537" cy="965200"/>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87990" tIns="179993" rIns="0" bIns="179993" anchor="b">
            <a:spAutoFit/>
          </a:bodyPr>
          <a:lstStyle>
            <a:lvl1pPr marL="457200" indent="-457200" defTabSz="912813" eaLnBrk="0" hangingPunct="0">
              <a:defRPr sz="1300">
                <a:solidFill>
                  <a:schemeClr val="tx1"/>
                </a:solidFill>
                <a:latin typeface="Rdg Vesta" panose="020B0604020202020204" pitchFamily="2" charset="0"/>
              </a:defRPr>
            </a:lvl1pPr>
            <a:lvl2pPr marL="1087438" indent="-461963" defTabSz="912813" eaLnBrk="0" hangingPunct="0">
              <a:defRPr sz="1300">
                <a:solidFill>
                  <a:schemeClr val="tx1"/>
                </a:solidFill>
                <a:latin typeface="Rdg Vesta" panose="020B0604020202020204" pitchFamily="2" charset="0"/>
              </a:defRPr>
            </a:lvl2pPr>
            <a:lvl3pPr marL="1724025" indent="-457200" defTabSz="912813" eaLnBrk="0" hangingPunct="0">
              <a:defRPr sz="1300">
                <a:solidFill>
                  <a:schemeClr val="tx1"/>
                </a:solidFill>
                <a:latin typeface="Rdg Vesta" panose="020B0604020202020204" pitchFamily="2" charset="0"/>
              </a:defRPr>
            </a:lvl3pPr>
            <a:lvl4pPr marL="2359025" indent="-457200" defTabSz="912813" eaLnBrk="0" hangingPunct="0">
              <a:defRPr sz="1300">
                <a:solidFill>
                  <a:schemeClr val="tx1"/>
                </a:solidFill>
                <a:latin typeface="Rdg Vesta" panose="020B0604020202020204" pitchFamily="2" charset="0"/>
              </a:defRPr>
            </a:lvl4pPr>
            <a:lvl5pPr marL="2994025" indent="-457200" defTabSz="912813" eaLnBrk="0" hangingPunct="0">
              <a:defRPr sz="1300">
                <a:solidFill>
                  <a:schemeClr val="tx1"/>
                </a:solidFill>
                <a:latin typeface="Rdg Vesta" panose="020B0604020202020204" pitchFamily="2" charset="0"/>
              </a:defRPr>
            </a:lvl5pPr>
            <a:lvl6pPr marL="3451225" indent="-457200" defTabSz="912813" eaLnBrk="0" fontAlgn="base" hangingPunct="0">
              <a:spcBef>
                <a:spcPct val="0"/>
              </a:spcBef>
              <a:spcAft>
                <a:spcPct val="0"/>
              </a:spcAft>
              <a:defRPr sz="1300">
                <a:solidFill>
                  <a:schemeClr val="tx1"/>
                </a:solidFill>
                <a:latin typeface="Rdg Vesta" panose="020B0604020202020204" pitchFamily="2" charset="0"/>
              </a:defRPr>
            </a:lvl6pPr>
            <a:lvl7pPr marL="3908425" indent="-457200" defTabSz="912813" eaLnBrk="0" fontAlgn="base" hangingPunct="0">
              <a:spcBef>
                <a:spcPct val="0"/>
              </a:spcBef>
              <a:spcAft>
                <a:spcPct val="0"/>
              </a:spcAft>
              <a:defRPr sz="1300">
                <a:solidFill>
                  <a:schemeClr val="tx1"/>
                </a:solidFill>
                <a:latin typeface="Rdg Vesta" panose="020B0604020202020204" pitchFamily="2" charset="0"/>
              </a:defRPr>
            </a:lvl7pPr>
            <a:lvl8pPr marL="4365625" indent="-457200" defTabSz="912813" eaLnBrk="0" fontAlgn="base" hangingPunct="0">
              <a:spcBef>
                <a:spcPct val="0"/>
              </a:spcBef>
              <a:spcAft>
                <a:spcPct val="0"/>
              </a:spcAft>
              <a:defRPr sz="1300">
                <a:solidFill>
                  <a:schemeClr val="tx1"/>
                </a:solidFill>
                <a:latin typeface="Rdg Vesta" panose="020B0604020202020204" pitchFamily="2" charset="0"/>
              </a:defRPr>
            </a:lvl8pPr>
            <a:lvl9pPr marL="4822825" indent="-457200" defTabSz="912813" eaLnBrk="0" fontAlgn="base" hangingPunct="0">
              <a:spcBef>
                <a:spcPct val="0"/>
              </a:spcBef>
              <a:spcAft>
                <a:spcPct val="0"/>
              </a:spcAft>
              <a:defRPr sz="1300">
                <a:solidFill>
                  <a:schemeClr val="tx1"/>
                </a:solidFill>
                <a:latin typeface="Rdg Vesta" panose="020B0604020202020204" pitchFamily="2" charset="0"/>
              </a:defRPr>
            </a:lvl9pPr>
          </a:lstStyle>
          <a:p>
            <a:pPr>
              <a:spcBef>
                <a:spcPct val="70000"/>
              </a:spcBef>
              <a:defRPr/>
            </a:pPr>
            <a:r>
              <a:rPr lang="en-GB" altLang="en-US" sz="1900" b="1" dirty="0">
                <a:solidFill>
                  <a:schemeClr val="tx2"/>
                </a:solidFill>
              </a:rPr>
              <a:t>Degree programme</a:t>
            </a:r>
          </a:p>
          <a:p>
            <a:pPr marL="0" indent="0">
              <a:lnSpc>
                <a:spcPct val="125000"/>
              </a:lnSpc>
              <a:spcBef>
                <a:spcPct val="30000"/>
              </a:spcBef>
              <a:buClr>
                <a:schemeClr val="tx2"/>
              </a:buClr>
              <a:defRPr/>
            </a:pPr>
            <a:r>
              <a:rPr lang="en-GB" altLang="en-US" dirty="0"/>
              <a:t>BSc Computer Science / BSc Information Technology</a:t>
            </a:r>
          </a:p>
        </p:txBody>
      </p:sp>
    </p:spTree>
  </p:cSld>
  <p:clrMapOvr>
    <a:masterClrMapping/>
  </p:clrMapOvr>
</p:sld>
</file>

<file path=ppt/theme/theme1.xml><?xml version="1.0" encoding="utf-8"?>
<a:theme xmlns:a="http://schemas.openxmlformats.org/drawingml/2006/main" name="Rdg Conferences Portrait">
  <a:themeElements>
    <a:clrScheme name="Rdg Conferences Portrait 1">
      <a:dk1>
        <a:srgbClr val="000000"/>
      </a:dk1>
      <a:lt1>
        <a:srgbClr val="FFFFFF"/>
      </a:lt1>
      <a:dk2>
        <a:srgbClr val="0568D5"/>
      </a:dk2>
      <a:lt2>
        <a:srgbClr val="808080"/>
      </a:lt2>
      <a:accent1>
        <a:srgbClr val="DDEBF3"/>
      </a:accent1>
      <a:accent2>
        <a:srgbClr val="041E32"/>
      </a:accent2>
      <a:accent3>
        <a:srgbClr val="FFFFFF"/>
      </a:accent3>
      <a:accent4>
        <a:srgbClr val="000000"/>
      </a:accent4>
      <a:accent5>
        <a:srgbClr val="EBF3F8"/>
      </a:accent5>
      <a:accent6>
        <a:srgbClr val="031A2C"/>
      </a:accent6>
      <a:hlink>
        <a:srgbClr val="0568D5"/>
      </a:hlink>
      <a:folHlink>
        <a:srgbClr val="041E32"/>
      </a:folHlink>
    </a:clrScheme>
    <a:fontScheme name="Rdg Conferences Portrait">
      <a:majorFont>
        <a:latin typeface="Rdg Vesta"/>
        <a:ea typeface=""/>
        <a:cs typeface=""/>
      </a:majorFont>
      <a:minorFont>
        <a:latin typeface="Rdg Vest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none" lIns="91440" tIns="45720" rIns="91440" bIns="45720" numCol="1" anchor="ctr" anchorCtr="0" compatLnSpc="1">
        <a:prstTxWarp prst="textNoShape">
          <a:avLst/>
        </a:prstTxWarp>
      </a:bodyPr>
      <a:lstStyle>
        <a:defPPr marL="0" marR="0" indent="0" algn="l" defTabSz="2952750" rtl="0" eaLnBrk="1" fontAlgn="base" latinLnBrk="0" hangingPunct="1">
          <a:lnSpc>
            <a:spcPct val="100000"/>
          </a:lnSpc>
          <a:spcBef>
            <a:spcPct val="0"/>
          </a:spcBef>
          <a:spcAft>
            <a:spcPct val="0"/>
          </a:spcAft>
          <a:buClrTx/>
          <a:buSzTx/>
          <a:buFontTx/>
          <a:buNone/>
          <a:tabLst/>
          <a:defRPr kumimoji="0" lang="en-GB" altLang="en-US" sz="1300" b="0" i="0" u="none" strike="noStrike" cap="none" normalizeH="0" baseline="0" smtClean="0">
            <a:ln>
              <a:noFill/>
            </a:ln>
            <a:solidFill>
              <a:schemeClr val="tx1"/>
            </a:solidFill>
            <a:effectLst/>
            <a:latin typeface="Rdg Vesta" pitchFamily="2" charset="0"/>
          </a:defRPr>
        </a:defPPr>
      </a:lstStyle>
    </a:spDef>
    <a:lnDef>
      <a:spPr bwMode="auto">
        <a:xfrm>
          <a:off x="0" y="0"/>
          <a:ext cx="1" cy="1"/>
        </a:xfrm>
        <a:custGeom>
          <a:avLst/>
          <a:gdLst/>
          <a:ahLst/>
          <a:cxnLst/>
          <a:rect l="0" t="0" r="0" b="0"/>
          <a:pathLst/>
        </a:custGeom>
        <a:solidFill>
          <a:schemeClr val="tx2"/>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none" lIns="91440" tIns="45720" rIns="91440" bIns="45720" numCol="1" anchor="ctr" anchorCtr="0" compatLnSpc="1">
        <a:prstTxWarp prst="textNoShape">
          <a:avLst/>
        </a:prstTxWarp>
      </a:bodyPr>
      <a:lstStyle>
        <a:defPPr marL="0" marR="0" indent="0" algn="l" defTabSz="2952750" rtl="0" eaLnBrk="1" fontAlgn="base" latinLnBrk="0" hangingPunct="1">
          <a:lnSpc>
            <a:spcPct val="100000"/>
          </a:lnSpc>
          <a:spcBef>
            <a:spcPct val="0"/>
          </a:spcBef>
          <a:spcAft>
            <a:spcPct val="0"/>
          </a:spcAft>
          <a:buClrTx/>
          <a:buSzTx/>
          <a:buFontTx/>
          <a:buNone/>
          <a:tabLst/>
          <a:defRPr kumimoji="0" lang="en-GB" altLang="en-US" sz="1300" b="0" i="0" u="none" strike="noStrike" cap="none" normalizeH="0" baseline="0" smtClean="0">
            <a:ln>
              <a:noFill/>
            </a:ln>
            <a:solidFill>
              <a:schemeClr val="tx1"/>
            </a:solidFill>
            <a:effectLst/>
            <a:latin typeface="Rdg Vesta" pitchFamily="2" charset="0"/>
          </a:defRPr>
        </a:defPPr>
      </a:lstStyle>
    </a:lnDef>
  </a:objectDefaults>
  <a:extraClrSchemeLst>
    <a:extraClrScheme>
      <a:clrScheme name="Rdg Conferences Portrait 1">
        <a:dk1>
          <a:srgbClr val="000000"/>
        </a:dk1>
        <a:lt1>
          <a:srgbClr val="FFFFFF"/>
        </a:lt1>
        <a:dk2>
          <a:srgbClr val="0568D5"/>
        </a:dk2>
        <a:lt2>
          <a:srgbClr val="808080"/>
        </a:lt2>
        <a:accent1>
          <a:srgbClr val="DDEBF3"/>
        </a:accent1>
        <a:accent2>
          <a:srgbClr val="041E32"/>
        </a:accent2>
        <a:accent3>
          <a:srgbClr val="FFFFFF"/>
        </a:accent3>
        <a:accent4>
          <a:srgbClr val="000000"/>
        </a:accent4>
        <a:accent5>
          <a:srgbClr val="EBF3F8"/>
        </a:accent5>
        <a:accent6>
          <a:srgbClr val="031A2C"/>
        </a:accent6>
        <a:hlink>
          <a:srgbClr val="0568D5"/>
        </a:hlink>
        <a:folHlink>
          <a:srgbClr val="041E32"/>
        </a:folHlink>
      </a:clrScheme>
      <a:clrMap bg1="lt1" tx1="dk1" bg2="lt2" tx2="dk2" accent1="accent1" accent2="accent2" accent3="accent3" accent4="accent4" accent5="accent5" accent6="accent6" hlink="hlink" folHlink="folHlink"/>
    </a:extraClrScheme>
    <a:extraClrScheme>
      <a:clrScheme name="Rdg Conferences Portrait 2">
        <a:dk1>
          <a:srgbClr val="000000"/>
        </a:dk1>
        <a:lt1>
          <a:srgbClr val="FFFFFF"/>
        </a:lt1>
        <a:dk2>
          <a:srgbClr val="69C32B"/>
        </a:dk2>
        <a:lt2>
          <a:srgbClr val="808080"/>
        </a:lt2>
        <a:accent1>
          <a:srgbClr val="E7FFDD"/>
        </a:accent1>
        <a:accent2>
          <a:srgbClr val="041E32"/>
        </a:accent2>
        <a:accent3>
          <a:srgbClr val="FFFFFF"/>
        </a:accent3>
        <a:accent4>
          <a:srgbClr val="000000"/>
        </a:accent4>
        <a:accent5>
          <a:srgbClr val="F1FFEB"/>
        </a:accent5>
        <a:accent6>
          <a:srgbClr val="031A2C"/>
        </a:accent6>
        <a:hlink>
          <a:srgbClr val="69C32B"/>
        </a:hlink>
        <a:folHlink>
          <a:srgbClr val="041E32"/>
        </a:folHlink>
      </a:clrScheme>
      <a:clrMap bg1="lt1" tx1="dk1" bg2="lt2" tx2="dk2" accent1="accent1" accent2="accent2" accent3="accent3" accent4="accent4" accent5="accent5" accent6="accent6" hlink="hlink" folHlink="folHlink"/>
    </a:extraClrScheme>
    <a:extraClrScheme>
      <a:clrScheme name="Rdg Conferences Portrait 3">
        <a:dk1>
          <a:srgbClr val="000000"/>
        </a:dk1>
        <a:lt1>
          <a:srgbClr val="FFFFFF"/>
        </a:lt1>
        <a:dk2>
          <a:srgbClr val="009288"/>
        </a:dk2>
        <a:lt2>
          <a:srgbClr val="808080"/>
        </a:lt2>
        <a:accent1>
          <a:srgbClr val="E5FFF8"/>
        </a:accent1>
        <a:accent2>
          <a:srgbClr val="041E32"/>
        </a:accent2>
        <a:accent3>
          <a:srgbClr val="FFFFFF"/>
        </a:accent3>
        <a:accent4>
          <a:srgbClr val="000000"/>
        </a:accent4>
        <a:accent5>
          <a:srgbClr val="F0FFFB"/>
        </a:accent5>
        <a:accent6>
          <a:srgbClr val="031A2C"/>
        </a:accent6>
        <a:hlink>
          <a:srgbClr val="009288"/>
        </a:hlink>
        <a:folHlink>
          <a:srgbClr val="041E32"/>
        </a:folHlink>
      </a:clrScheme>
      <a:clrMap bg1="lt1" tx1="dk1" bg2="lt2" tx2="dk2" accent1="accent1" accent2="accent2" accent3="accent3" accent4="accent4" accent5="accent5" accent6="accent6" hlink="hlink" folHlink="folHlink"/>
    </a:extraClrScheme>
    <a:extraClrScheme>
      <a:clrScheme name="Rdg Conferences Portrait 4">
        <a:dk1>
          <a:srgbClr val="000000"/>
        </a:dk1>
        <a:lt1>
          <a:srgbClr val="FFFFFF"/>
        </a:lt1>
        <a:dk2>
          <a:srgbClr val="2E2E54"/>
        </a:dk2>
        <a:lt2>
          <a:srgbClr val="808080"/>
        </a:lt2>
        <a:accent1>
          <a:srgbClr val="E5EBFF"/>
        </a:accent1>
        <a:accent2>
          <a:srgbClr val="041E32"/>
        </a:accent2>
        <a:accent3>
          <a:srgbClr val="FFFFFF"/>
        </a:accent3>
        <a:accent4>
          <a:srgbClr val="000000"/>
        </a:accent4>
        <a:accent5>
          <a:srgbClr val="F0F3FF"/>
        </a:accent5>
        <a:accent6>
          <a:srgbClr val="031A2C"/>
        </a:accent6>
        <a:hlink>
          <a:srgbClr val="2E2E54"/>
        </a:hlink>
        <a:folHlink>
          <a:srgbClr val="041E32"/>
        </a:folHlink>
      </a:clrScheme>
      <a:clrMap bg1="lt1" tx1="dk1" bg2="lt2" tx2="dk2" accent1="accent1" accent2="accent2" accent3="accent3" accent4="accent4" accent5="accent5" accent6="accent6" hlink="hlink" folHlink="folHlink"/>
    </a:extraClrScheme>
    <a:extraClrScheme>
      <a:clrScheme name="Rdg Conferences Portrait 5">
        <a:dk1>
          <a:srgbClr val="000000"/>
        </a:dk1>
        <a:lt1>
          <a:srgbClr val="FFFFFF"/>
        </a:lt1>
        <a:dk2>
          <a:srgbClr val="FFA005"/>
        </a:dk2>
        <a:lt2>
          <a:srgbClr val="808080"/>
        </a:lt2>
        <a:accent1>
          <a:srgbClr val="FEE9CA"/>
        </a:accent1>
        <a:accent2>
          <a:srgbClr val="041E32"/>
        </a:accent2>
        <a:accent3>
          <a:srgbClr val="FFFFFF"/>
        </a:accent3>
        <a:accent4>
          <a:srgbClr val="000000"/>
        </a:accent4>
        <a:accent5>
          <a:srgbClr val="FEF2E1"/>
        </a:accent5>
        <a:accent6>
          <a:srgbClr val="031A2C"/>
        </a:accent6>
        <a:hlink>
          <a:srgbClr val="FFA005"/>
        </a:hlink>
        <a:folHlink>
          <a:srgbClr val="041E32"/>
        </a:folHlink>
      </a:clrScheme>
      <a:clrMap bg1="lt1" tx1="dk1" bg2="lt2" tx2="dk2" accent1="accent1" accent2="accent2" accent3="accent3" accent4="accent4" accent5="accent5" accent6="accent6" hlink="hlink" folHlink="folHlink"/>
    </a:extraClrScheme>
    <a:extraClrScheme>
      <a:clrScheme name="Rdg Conferences Portrait 6">
        <a:dk1>
          <a:srgbClr val="000000"/>
        </a:dk1>
        <a:lt1>
          <a:srgbClr val="FFFFFF"/>
        </a:lt1>
        <a:dk2>
          <a:srgbClr val="855D9D"/>
        </a:dk2>
        <a:lt2>
          <a:srgbClr val="808080"/>
        </a:lt2>
        <a:accent1>
          <a:srgbClr val="F4E1FF"/>
        </a:accent1>
        <a:accent2>
          <a:srgbClr val="041E32"/>
        </a:accent2>
        <a:accent3>
          <a:srgbClr val="FFFFFF"/>
        </a:accent3>
        <a:accent4>
          <a:srgbClr val="000000"/>
        </a:accent4>
        <a:accent5>
          <a:srgbClr val="F8EEFF"/>
        </a:accent5>
        <a:accent6>
          <a:srgbClr val="031A2C"/>
        </a:accent6>
        <a:hlink>
          <a:srgbClr val="855D9D"/>
        </a:hlink>
        <a:folHlink>
          <a:srgbClr val="041E32"/>
        </a:folHlink>
      </a:clrScheme>
      <a:clrMap bg1="lt1" tx1="dk1" bg2="lt2" tx2="dk2" accent1="accent1" accent2="accent2" accent3="accent3" accent4="accent4" accent5="accent5" accent6="accent6" hlink="hlink" folHlink="folHlink"/>
    </a:extraClrScheme>
    <a:extraClrScheme>
      <a:clrScheme name="Rdg Conferences Portrait 7">
        <a:dk1>
          <a:srgbClr val="000000"/>
        </a:dk1>
        <a:lt1>
          <a:srgbClr val="FFFFFF"/>
        </a:lt1>
        <a:dk2>
          <a:srgbClr val="A40062"/>
        </a:dk2>
        <a:lt2>
          <a:srgbClr val="808080"/>
        </a:lt2>
        <a:accent1>
          <a:srgbClr val="FFE1FF"/>
        </a:accent1>
        <a:accent2>
          <a:srgbClr val="041E32"/>
        </a:accent2>
        <a:accent3>
          <a:srgbClr val="FFFFFF"/>
        </a:accent3>
        <a:accent4>
          <a:srgbClr val="000000"/>
        </a:accent4>
        <a:accent5>
          <a:srgbClr val="FFEEFF"/>
        </a:accent5>
        <a:accent6>
          <a:srgbClr val="031A2C"/>
        </a:accent6>
        <a:hlink>
          <a:srgbClr val="A40062"/>
        </a:hlink>
        <a:folHlink>
          <a:srgbClr val="041E32"/>
        </a:folHlink>
      </a:clrScheme>
      <a:clrMap bg1="lt1" tx1="dk1" bg2="lt2" tx2="dk2" accent1="accent1" accent2="accent2" accent3="accent3" accent4="accent4" accent5="accent5" accent6="accent6" hlink="hlink" folHlink="folHlink"/>
    </a:extraClrScheme>
    <a:extraClrScheme>
      <a:clrScheme name="Rdg Conferences Portrait 8">
        <a:dk1>
          <a:srgbClr val="000000"/>
        </a:dk1>
        <a:lt1>
          <a:srgbClr val="FFFFFF"/>
        </a:lt1>
        <a:dk2>
          <a:srgbClr val="C00010"/>
        </a:dk2>
        <a:lt2>
          <a:srgbClr val="808080"/>
        </a:lt2>
        <a:accent1>
          <a:srgbClr val="FFE1E3"/>
        </a:accent1>
        <a:accent2>
          <a:srgbClr val="041E32"/>
        </a:accent2>
        <a:accent3>
          <a:srgbClr val="FFFFFF"/>
        </a:accent3>
        <a:accent4>
          <a:srgbClr val="000000"/>
        </a:accent4>
        <a:accent5>
          <a:srgbClr val="FFEEEF"/>
        </a:accent5>
        <a:accent6>
          <a:srgbClr val="031A2C"/>
        </a:accent6>
        <a:hlink>
          <a:srgbClr val="C00010"/>
        </a:hlink>
        <a:folHlink>
          <a:srgbClr val="041E3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Rdg Conferences Portrait</Template>
  <TotalTime>302</TotalTime>
  <Words>29</Words>
  <Application>Microsoft Office PowerPoint</Application>
  <PresentationFormat>Custom</PresentationFormat>
  <Paragraphs>23</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Rdg Vesta</vt:lpstr>
      <vt:lpstr>Rdg Conferences Portrait</vt:lpstr>
      <vt:lpstr>Virtual Tour of Whiteknights Campus for Android Virtual Reality</vt:lpstr>
    </vt:vector>
  </TitlesOfParts>
  <Company>The University of Reading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an example of a short,  informative split over two lines</dc:title>
  <dc:creator>Administrator</dc:creator>
  <cp:lastModifiedBy>James Tang</cp:lastModifiedBy>
  <cp:revision>58</cp:revision>
  <dcterms:created xsi:type="dcterms:W3CDTF">2010-05-19T16:27:26Z</dcterms:created>
  <dcterms:modified xsi:type="dcterms:W3CDTF">2018-03-14T22:36:05Z</dcterms:modified>
</cp:coreProperties>
</file>