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7" r:id="rId2"/>
  </p:sldIdLst>
  <p:sldSz cx="21388388" cy="30279975"/>
  <p:notesSz cx="14663738" cy="20926425"/>
  <p:embeddedFontLst>
    <p:embeddedFont>
      <p:font typeface="Rdg Vesta" panose="020B0604020202020204" charset="0"/>
      <p:regular r:id="rId5"/>
      <p:bold r:id="rId6"/>
      <p:italic r:id="rId7"/>
      <p:boldItalic r:id="rId8"/>
    </p:embeddedFont>
  </p:embeddedFontLst>
  <p:defaultTextStyle>
    <a:defPPr>
      <a:defRPr lang="en-GB"/>
    </a:defPPr>
    <a:lvl1pPr algn="l" rtl="0" eaLnBrk="0" fontAlgn="base" hangingPunct="0">
      <a:spcBef>
        <a:spcPct val="0"/>
      </a:spcBef>
      <a:spcAft>
        <a:spcPct val="0"/>
      </a:spcAft>
      <a:defRPr sz="1300" kern="1200">
        <a:solidFill>
          <a:schemeClr val="tx1"/>
        </a:solidFill>
        <a:latin typeface="Rdg Vesta" pitchFamily="2" charset="0"/>
        <a:ea typeface="+mn-ea"/>
        <a:cs typeface="+mn-cs"/>
      </a:defRPr>
    </a:lvl1pPr>
    <a:lvl2pPr marL="457200" algn="l" rtl="0" eaLnBrk="0" fontAlgn="base" hangingPunct="0">
      <a:spcBef>
        <a:spcPct val="0"/>
      </a:spcBef>
      <a:spcAft>
        <a:spcPct val="0"/>
      </a:spcAft>
      <a:defRPr sz="1300" kern="1200">
        <a:solidFill>
          <a:schemeClr val="tx1"/>
        </a:solidFill>
        <a:latin typeface="Rdg Vesta" pitchFamily="2" charset="0"/>
        <a:ea typeface="+mn-ea"/>
        <a:cs typeface="+mn-cs"/>
      </a:defRPr>
    </a:lvl2pPr>
    <a:lvl3pPr marL="914400" algn="l" rtl="0" eaLnBrk="0" fontAlgn="base" hangingPunct="0">
      <a:spcBef>
        <a:spcPct val="0"/>
      </a:spcBef>
      <a:spcAft>
        <a:spcPct val="0"/>
      </a:spcAft>
      <a:defRPr sz="1300" kern="1200">
        <a:solidFill>
          <a:schemeClr val="tx1"/>
        </a:solidFill>
        <a:latin typeface="Rdg Vesta" pitchFamily="2" charset="0"/>
        <a:ea typeface="+mn-ea"/>
        <a:cs typeface="+mn-cs"/>
      </a:defRPr>
    </a:lvl3pPr>
    <a:lvl4pPr marL="1371600" algn="l" rtl="0" eaLnBrk="0" fontAlgn="base" hangingPunct="0">
      <a:spcBef>
        <a:spcPct val="0"/>
      </a:spcBef>
      <a:spcAft>
        <a:spcPct val="0"/>
      </a:spcAft>
      <a:defRPr sz="1300" kern="1200">
        <a:solidFill>
          <a:schemeClr val="tx1"/>
        </a:solidFill>
        <a:latin typeface="Rdg Vesta" pitchFamily="2" charset="0"/>
        <a:ea typeface="+mn-ea"/>
        <a:cs typeface="+mn-cs"/>
      </a:defRPr>
    </a:lvl4pPr>
    <a:lvl5pPr marL="1828800" algn="l" rtl="0" eaLnBrk="0" fontAlgn="base" hangingPunct="0">
      <a:spcBef>
        <a:spcPct val="0"/>
      </a:spcBef>
      <a:spcAft>
        <a:spcPct val="0"/>
      </a:spcAft>
      <a:defRPr sz="1300" kern="1200">
        <a:solidFill>
          <a:schemeClr val="tx1"/>
        </a:solidFill>
        <a:latin typeface="Rdg Vesta" pitchFamily="2" charset="0"/>
        <a:ea typeface="+mn-ea"/>
        <a:cs typeface="+mn-cs"/>
      </a:defRPr>
    </a:lvl5pPr>
    <a:lvl6pPr marL="2286000" algn="l" defTabSz="914400" rtl="0" eaLnBrk="1" latinLnBrk="0" hangingPunct="1">
      <a:defRPr sz="1300" kern="1200">
        <a:solidFill>
          <a:schemeClr val="tx1"/>
        </a:solidFill>
        <a:latin typeface="Rdg Vesta" pitchFamily="2" charset="0"/>
        <a:ea typeface="+mn-ea"/>
        <a:cs typeface="+mn-cs"/>
      </a:defRPr>
    </a:lvl6pPr>
    <a:lvl7pPr marL="2743200" algn="l" defTabSz="914400" rtl="0" eaLnBrk="1" latinLnBrk="0" hangingPunct="1">
      <a:defRPr sz="1300" kern="1200">
        <a:solidFill>
          <a:schemeClr val="tx1"/>
        </a:solidFill>
        <a:latin typeface="Rdg Vesta" pitchFamily="2" charset="0"/>
        <a:ea typeface="+mn-ea"/>
        <a:cs typeface="+mn-cs"/>
      </a:defRPr>
    </a:lvl7pPr>
    <a:lvl8pPr marL="3200400" algn="l" defTabSz="914400" rtl="0" eaLnBrk="1" latinLnBrk="0" hangingPunct="1">
      <a:defRPr sz="1300" kern="1200">
        <a:solidFill>
          <a:schemeClr val="tx1"/>
        </a:solidFill>
        <a:latin typeface="Rdg Vesta" pitchFamily="2" charset="0"/>
        <a:ea typeface="+mn-ea"/>
        <a:cs typeface="+mn-cs"/>
      </a:defRPr>
    </a:lvl8pPr>
    <a:lvl9pPr marL="3657600" algn="l" defTabSz="914400" rtl="0" eaLnBrk="1" latinLnBrk="0" hangingPunct="1">
      <a:defRPr sz="1300" kern="1200">
        <a:solidFill>
          <a:schemeClr val="tx1"/>
        </a:solidFill>
        <a:latin typeface="Rdg Vesta" pitchFamily="2" charset="0"/>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6E6E6"/>
    <a:srgbClr val="106D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9224" autoAdjust="0"/>
    <p:restoredTop sz="93627" autoAdjust="0"/>
  </p:normalViewPr>
  <p:slideViewPr>
    <p:cSldViewPr>
      <p:cViewPr>
        <p:scale>
          <a:sx n="46" d="100"/>
          <a:sy n="46" d="100"/>
        </p:scale>
        <p:origin x="690" y="-246"/>
      </p:cViewPr>
      <p:guideLst>
        <p:guide orient="horz" pos="9537"/>
        <p:guide pos="6736"/>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handoutMaster" Target="handoutMasters/handout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910EF7B-FF02-439E-906E-EC967675925F}"/>
              </a:ext>
            </a:extLst>
          </p:cNvPr>
          <p:cNvSpPr>
            <a:spLocks noGrp="1" noChangeArrowheads="1"/>
          </p:cNvSpPr>
          <p:nvPr>
            <p:ph type="hdr" sz="quarter"/>
          </p:nvPr>
        </p:nvSpPr>
        <p:spPr bwMode="auto">
          <a:xfrm>
            <a:off x="0" y="0"/>
            <a:ext cx="6354763" cy="10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GB" altLang="en-US"/>
          </a:p>
        </p:txBody>
      </p:sp>
      <p:sp>
        <p:nvSpPr>
          <p:cNvPr id="48131" name="Rectangle 3">
            <a:extLst>
              <a:ext uri="{FF2B5EF4-FFF2-40B4-BE49-F238E27FC236}">
                <a16:creationId xmlns:a16="http://schemas.microsoft.com/office/drawing/2014/main" id="{C7A3D640-9F4A-42EA-B82E-D97C7B05581F}"/>
              </a:ext>
            </a:extLst>
          </p:cNvPr>
          <p:cNvSpPr>
            <a:spLocks noGrp="1" noChangeArrowheads="1"/>
          </p:cNvSpPr>
          <p:nvPr>
            <p:ph type="dt" sz="quarter" idx="1"/>
          </p:nvPr>
        </p:nvSpPr>
        <p:spPr bwMode="auto">
          <a:xfrm>
            <a:off x="8305800" y="0"/>
            <a:ext cx="6354763" cy="10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GB" altLang="en-US"/>
          </a:p>
        </p:txBody>
      </p:sp>
      <p:sp>
        <p:nvSpPr>
          <p:cNvPr id="48132" name="Rectangle 4">
            <a:extLst>
              <a:ext uri="{FF2B5EF4-FFF2-40B4-BE49-F238E27FC236}">
                <a16:creationId xmlns:a16="http://schemas.microsoft.com/office/drawing/2014/main" id="{82883E8D-A28F-4943-905D-110C4FD077E2}"/>
              </a:ext>
            </a:extLst>
          </p:cNvPr>
          <p:cNvSpPr>
            <a:spLocks noGrp="1" noChangeArrowheads="1"/>
          </p:cNvSpPr>
          <p:nvPr>
            <p:ph type="ftr" sz="quarter" idx="2"/>
          </p:nvPr>
        </p:nvSpPr>
        <p:spPr bwMode="auto">
          <a:xfrm>
            <a:off x="0" y="19877088"/>
            <a:ext cx="6354763"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GB" altLang="en-US"/>
          </a:p>
        </p:txBody>
      </p:sp>
      <p:sp>
        <p:nvSpPr>
          <p:cNvPr id="48133" name="Rectangle 5">
            <a:extLst>
              <a:ext uri="{FF2B5EF4-FFF2-40B4-BE49-F238E27FC236}">
                <a16:creationId xmlns:a16="http://schemas.microsoft.com/office/drawing/2014/main" id="{26CFAB1C-7F87-4D44-868F-655747B1D166}"/>
              </a:ext>
            </a:extLst>
          </p:cNvPr>
          <p:cNvSpPr>
            <a:spLocks noGrp="1" noChangeArrowheads="1"/>
          </p:cNvSpPr>
          <p:nvPr>
            <p:ph type="sldNum" sz="quarter" idx="3"/>
          </p:nvPr>
        </p:nvSpPr>
        <p:spPr bwMode="auto">
          <a:xfrm>
            <a:off x="8305800" y="19877088"/>
            <a:ext cx="6354763"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4D3602AB-FE09-4D43-A554-560B45A91C81}"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341AEE9-55A2-4291-BAB1-604299D284CF}"/>
              </a:ext>
            </a:extLst>
          </p:cNvPr>
          <p:cNvSpPr>
            <a:spLocks noGrp="1" noChangeArrowheads="1"/>
          </p:cNvSpPr>
          <p:nvPr>
            <p:ph type="hdr" sz="quarter"/>
          </p:nvPr>
        </p:nvSpPr>
        <p:spPr bwMode="auto">
          <a:xfrm>
            <a:off x="0" y="0"/>
            <a:ext cx="6354763"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246" tIns="101626" rIns="203246" bIns="101626" numCol="1" anchor="t" anchorCtr="0" compatLnSpc="1">
            <a:prstTxWarp prst="textNoShape">
              <a:avLst/>
            </a:prstTxWarp>
          </a:bodyPr>
          <a:lstStyle>
            <a:lvl1pPr defTabSz="2033588" eaLnBrk="0" hangingPunct="0">
              <a:defRPr sz="2700"/>
            </a:lvl1pPr>
          </a:lstStyle>
          <a:p>
            <a:pPr>
              <a:defRPr/>
            </a:pPr>
            <a:endParaRPr lang="en-GB" altLang="en-US"/>
          </a:p>
        </p:txBody>
      </p:sp>
      <p:sp>
        <p:nvSpPr>
          <p:cNvPr id="4099" name="Rectangle 3">
            <a:extLst>
              <a:ext uri="{FF2B5EF4-FFF2-40B4-BE49-F238E27FC236}">
                <a16:creationId xmlns:a16="http://schemas.microsoft.com/office/drawing/2014/main" id="{E797B9C9-15D6-4AFC-A418-6E18532F5F0A}"/>
              </a:ext>
            </a:extLst>
          </p:cNvPr>
          <p:cNvSpPr>
            <a:spLocks noGrp="1" noChangeArrowheads="1"/>
          </p:cNvSpPr>
          <p:nvPr>
            <p:ph type="dt" idx="1"/>
          </p:nvPr>
        </p:nvSpPr>
        <p:spPr bwMode="auto">
          <a:xfrm>
            <a:off x="8305800" y="0"/>
            <a:ext cx="635635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246" tIns="101626" rIns="203246" bIns="101626" numCol="1" anchor="t" anchorCtr="0" compatLnSpc="1">
            <a:prstTxWarp prst="textNoShape">
              <a:avLst/>
            </a:prstTxWarp>
          </a:bodyPr>
          <a:lstStyle>
            <a:lvl1pPr algn="r" defTabSz="2033588" eaLnBrk="0" hangingPunct="0">
              <a:defRPr sz="2700"/>
            </a:lvl1pPr>
          </a:lstStyle>
          <a:p>
            <a:pPr>
              <a:defRPr/>
            </a:pPr>
            <a:endParaRPr lang="en-GB" altLang="en-US"/>
          </a:p>
        </p:txBody>
      </p:sp>
      <p:sp>
        <p:nvSpPr>
          <p:cNvPr id="2052" name="Rectangle 4">
            <a:extLst>
              <a:ext uri="{FF2B5EF4-FFF2-40B4-BE49-F238E27FC236}">
                <a16:creationId xmlns:a16="http://schemas.microsoft.com/office/drawing/2014/main" id="{3195F769-07FB-4B42-9A34-80BB1A2321F1}"/>
              </a:ext>
            </a:extLst>
          </p:cNvPr>
          <p:cNvSpPr>
            <a:spLocks noGrp="1" noRot="1" noChangeAspect="1" noChangeArrowheads="1" noTextEdit="1"/>
          </p:cNvSpPr>
          <p:nvPr>
            <p:ph type="sldImg" idx="2"/>
          </p:nvPr>
        </p:nvSpPr>
        <p:spPr bwMode="auto">
          <a:xfrm>
            <a:off x="4564063" y="1570038"/>
            <a:ext cx="5543550" cy="78501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48B9C491-694C-4C9B-86C0-D2986921DF44}"/>
              </a:ext>
            </a:extLst>
          </p:cNvPr>
          <p:cNvSpPr>
            <a:spLocks noGrp="1" noChangeArrowheads="1"/>
          </p:cNvSpPr>
          <p:nvPr>
            <p:ph type="body" sz="quarter" idx="3"/>
          </p:nvPr>
        </p:nvSpPr>
        <p:spPr bwMode="auto">
          <a:xfrm>
            <a:off x="1466850" y="9942513"/>
            <a:ext cx="11730038" cy="941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246" tIns="101626" rIns="203246" bIns="101626"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4102" name="Rectangle 6">
            <a:extLst>
              <a:ext uri="{FF2B5EF4-FFF2-40B4-BE49-F238E27FC236}">
                <a16:creationId xmlns:a16="http://schemas.microsoft.com/office/drawing/2014/main" id="{55D9CE07-18C6-4B5C-96D5-0C6884712306}"/>
              </a:ext>
            </a:extLst>
          </p:cNvPr>
          <p:cNvSpPr>
            <a:spLocks noGrp="1" noChangeArrowheads="1"/>
          </p:cNvSpPr>
          <p:nvPr>
            <p:ph type="ftr" sz="quarter" idx="4"/>
          </p:nvPr>
        </p:nvSpPr>
        <p:spPr bwMode="auto">
          <a:xfrm>
            <a:off x="0" y="19877088"/>
            <a:ext cx="6354763"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246" tIns="101626" rIns="203246" bIns="101626" numCol="1" anchor="b" anchorCtr="0" compatLnSpc="1">
            <a:prstTxWarp prst="textNoShape">
              <a:avLst/>
            </a:prstTxWarp>
          </a:bodyPr>
          <a:lstStyle>
            <a:lvl1pPr defTabSz="2033588" eaLnBrk="0" hangingPunct="0">
              <a:defRPr sz="2700"/>
            </a:lvl1pPr>
          </a:lstStyle>
          <a:p>
            <a:pPr>
              <a:defRPr/>
            </a:pPr>
            <a:endParaRPr lang="en-GB" altLang="en-US"/>
          </a:p>
        </p:txBody>
      </p:sp>
      <p:sp>
        <p:nvSpPr>
          <p:cNvPr id="4103" name="Rectangle 7">
            <a:extLst>
              <a:ext uri="{FF2B5EF4-FFF2-40B4-BE49-F238E27FC236}">
                <a16:creationId xmlns:a16="http://schemas.microsoft.com/office/drawing/2014/main" id="{DB0A8B06-16FB-4701-9084-E226310EB33F}"/>
              </a:ext>
            </a:extLst>
          </p:cNvPr>
          <p:cNvSpPr>
            <a:spLocks noGrp="1" noChangeArrowheads="1"/>
          </p:cNvSpPr>
          <p:nvPr>
            <p:ph type="sldNum" sz="quarter" idx="5"/>
          </p:nvPr>
        </p:nvSpPr>
        <p:spPr bwMode="auto">
          <a:xfrm>
            <a:off x="8305800" y="19877088"/>
            <a:ext cx="63563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246" tIns="101626" rIns="203246" bIns="101626" numCol="1" anchor="b" anchorCtr="0" compatLnSpc="1">
            <a:prstTxWarp prst="textNoShape">
              <a:avLst/>
            </a:prstTxWarp>
          </a:bodyPr>
          <a:lstStyle>
            <a:lvl1pPr algn="r" defTabSz="2033588" eaLnBrk="0" hangingPunct="0">
              <a:defRPr sz="2700" smtClean="0"/>
            </a:lvl1pPr>
          </a:lstStyle>
          <a:p>
            <a:pPr>
              <a:defRPr/>
            </a:pPr>
            <a:fld id="{578E6192-E508-4644-A081-134182C554A4}"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Rdg Vesta"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Rdg Vesta"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Rdg Vesta"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Rdg Vesta"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Rdg Vesta"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375" y="9405938"/>
            <a:ext cx="18181638" cy="6491287"/>
          </a:xfrm>
        </p:spPr>
        <p:txBody>
          <a:bodyPr/>
          <a:lstStyle/>
          <a:p>
            <a:r>
              <a:rPr lang="en-US"/>
              <a:t>Click to edit Master title style</a:t>
            </a:r>
          </a:p>
        </p:txBody>
      </p:sp>
      <p:sp>
        <p:nvSpPr>
          <p:cNvPr id="3" name="Subtitle 2"/>
          <p:cNvSpPr>
            <a:spLocks noGrp="1"/>
          </p:cNvSpPr>
          <p:nvPr>
            <p:ph type="subTitle" idx="1"/>
          </p:nvPr>
        </p:nvSpPr>
        <p:spPr>
          <a:xfrm>
            <a:off x="3208338" y="17159288"/>
            <a:ext cx="14971712" cy="77374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0258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9604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32125" y="1350963"/>
            <a:ext cx="5135563" cy="281193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3850" y="1350963"/>
            <a:ext cx="15255875" cy="28119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8836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55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100" y="19457988"/>
            <a:ext cx="18180050" cy="60134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689100" y="12833350"/>
            <a:ext cx="18180050" cy="6624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1062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3850" y="5635625"/>
            <a:ext cx="4802188" cy="2383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78438" y="5635625"/>
            <a:ext cx="4802187" cy="2383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309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975" y="1212850"/>
            <a:ext cx="19248438" cy="504666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975" y="6778625"/>
            <a:ext cx="9450388" cy="2824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975" y="9602788"/>
            <a:ext cx="9450388" cy="174466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4850" y="6778625"/>
            <a:ext cx="9453563" cy="2824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0864850" y="9602788"/>
            <a:ext cx="9453563" cy="174466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8838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315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964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975" y="1204913"/>
            <a:ext cx="7035800" cy="513080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8362950" y="1204913"/>
            <a:ext cx="11955463" cy="2584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975" y="6335713"/>
            <a:ext cx="7035800" cy="20713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0743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2588" y="21196300"/>
            <a:ext cx="12833350" cy="250190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4192588" y="2705100"/>
            <a:ext cx="12833350" cy="181689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192588" y="23698200"/>
            <a:ext cx="12833350" cy="3554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00765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3">
            <a:extLst>
              <a:ext uri="{FF2B5EF4-FFF2-40B4-BE49-F238E27FC236}">
                <a16:creationId xmlns:a16="http://schemas.microsoft.com/office/drawing/2014/main" id="{320F795B-BA96-4A98-9769-9989830987D3}"/>
              </a:ext>
            </a:extLst>
          </p:cNvPr>
          <p:cNvSpPr>
            <a:spLocks noChangeArrowheads="1"/>
          </p:cNvSpPr>
          <p:nvPr/>
        </p:nvSpPr>
        <p:spPr bwMode="auto">
          <a:xfrm>
            <a:off x="0" y="0"/>
            <a:ext cx="21388388" cy="5168900"/>
          </a:xfrm>
          <a:prstGeom prst="rect">
            <a:avLst/>
          </a:prstGeom>
          <a:solidFill>
            <a:schemeClr val="tx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300">
                <a:solidFill>
                  <a:schemeClr val="tx1"/>
                </a:solidFill>
                <a:latin typeface="Rdg Vesta" panose="020B0604020202020204" pitchFamily="2" charset="0"/>
              </a:defRPr>
            </a:lvl1pPr>
            <a:lvl2pPr marL="742950" indent="-285750" eaLnBrk="0" hangingPunct="0">
              <a:defRPr sz="1300">
                <a:solidFill>
                  <a:schemeClr val="tx1"/>
                </a:solidFill>
                <a:latin typeface="Rdg Vesta" panose="020B0604020202020204" pitchFamily="2" charset="0"/>
              </a:defRPr>
            </a:lvl2pPr>
            <a:lvl3pPr marL="1143000" indent="-228600" eaLnBrk="0" hangingPunct="0">
              <a:defRPr sz="1300">
                <a:solidFill>
                  <a:schemeClr val="tx1"/>
                </a:solidFill>
                <a:latin typeface="Rdg Vesta" panose="020B0604020202020204" pitchFamily="2" charset="0"/>
              </a:defRPr>
            </a:lvl3pPr>
            <a:lvl4pPr marL="1600200" indent="-228600" eaLnBrk="0" hangingPunct="0">
              <a:defRPr sz="1300">
                <a:solidFill>
                  <a:schemeClr val="tx1"/>
                </a:solidFill>
                <a:latin typeface="Rdg Vesta" panose="020B0604020202020204" pitchFamily="2" charset="0"/>
              </a:defRPr>
            </a:lvl4pPr>
            <a:lvl5pPr marL="2057400" indent="-228600" eaLnBrk="0" hangingPunct="0">
              <a:defRPr sz="1300">
                <a:solidFill>
                  <a:schemeClr val="tx1"/>
                </a:solidFill>
                <a:latin typeface="Rdg Vesta" panose="020B0604020202020204" pitchFamily="2" charset="0"/>
              </a:defRPr>
            </a:lvl5pPr>
            <a:lvl6pPr marL="2514600" indent="-228600" eaLnBrk="0" fontAlgn="base" hangingPunct="0">
              <a:spcBef>
                <a:spcPct val="0"/>
              </a:spcBef>
              <a:spcAft>
                <a:spcPct val="0"/>
              </a:spcAft>
              <a:defRPr sz="1300">
                <a:solidFill>
                  <a:schemeClr val="tx1"/>
                </a:solidFill>
                <a:latin typeface="Rdg Vesta" panose="020B0604020202020204" pitchFamily="2" charset="0"/>
              </a:defRPr>
            </a:lvl6pPr>
            <a:lvl7pPr marL="2971800" indent="-228600" eaLnBrk="0" fontAlgn="base" hangingPunct="0">
              <a:spcBef>
                <a:spcPct val="0"/>
              </a:spcBef>
              <a:spcAft>
                <a:spcPct val="0"/>
              </a:spcAft>
              <a:defRPr sz="1300">
                <a:solidFill>
                  <a:schemeClr val="tx1"/>
                </a:solidFill>
                <a:latin typeface="Rdg Vesta" panose="020B0604020202020204" pitchFamily="2" charset="0"/>
              </a:defRPr>
            </a:lvl7pPr>
            <a:lvl8pPr marL="3429000" indent="-228600" eaLnBrk="0" fontAlgn="base" hangingPunct="0">
              <a:spcBef>
                <a:spcPct val="0"/>
              </a:spcBef>
              <a:spcAft>
                <a:spcPct val="0"/>
              </a:spcAft>
              <a:defRPr sz="1300">
                <a:solidFill>
                  <a:schemeClr val="tx1"/>
                </a:solidFill>
                <a:latin typeface="Rdg Vesta" panose="020B0604020202020204" pitchFamily="2" charset="0"/>
              </a:defRPr>
            </a:lvl8pPr>
            <a:lvl9pPr marL="3886200" indent="-228600" eaLnBrk="0" fontAlgn="base" hangingPunct="0">
              <a:spcBef>
                <a:spcPct val="0"/>
              </a:spcBef>
              <a:spcAft>
                <a:spcPct val="0"/>
              </a:spcAft>
              <a:defRPr sz="1300">
                <a:solidFill>
                  <a:schemeClr val="tx1"/>
                </a:solidFill>
                <a:latin typeface="Rdg Vesta" panose="020B0604020202020204" pitchFamily="2" charset="0"/>
              </a:defRPr>
            </a:lvl9pPr>
          </a:lstStyle>
          <a:p>
            <a:pPr eaLnBrk="1" hangingPunct="1">
              <a:defRPr/>
            </a:pPr>
            <a:endParaRPr lang="en-US" altLang="en-US"/>
          </a:p>
        </p:txBody>
      </p:sp>
      <p:sp>
        <p:nvSpPr>
          <p:cNvPr id="1062" name="Text Box 38">
            <a:extLst>
              <a:ext uri="{FF2B5EF4-FFF2-40B4-BE49-F238E27FC236}">
                <a16:creationId xmlns:a16="http://schemas.microsoft.com/office/drawing/2014/main" id="{E93FF629-A939-4786-94A2-563ACAAC11D7}"/>
              </a:ext>
            </a:extLst>
          </p:cNvPr>
          <p:cNvSpPr txBox="1">
            <a:spLocks noChangeArrowheads="1"/>
          </p:cNvSpPr>
          <p:nvPr/>
        </p:nvSpPr>
        <p:spPr bwMode="auto">
          <a:xfrm>
            <a:off x="668338" y="4533900"/>
            <a:ext cx="19962812" cy="548221"/>
          </a:xfrm>
          <a:prstGeom prst="rect">
            <a:avLst/>
          </a:prstGeom>
          <a:solidFill>
            <a:schemeClr val="tx2"/>
          </a:solidFill>
          <a:ln>
            <a:noFill/>
          </a:ln>
          <a:extLst>
            <a:ext uri="{91240B29-F687-4F45-9708-019B960494DF}">
              <a14:hiddenLine xmlns:a14="http://schemas.microsoft.com/office/drawing/2010/main" w="9525">
                <a:solidFill>
                  <a:schemeClr val="tx1"/>
                </a:solidFill>
                <a:miter lim="800000"/>
                <a:headEnd/>
                <a:tailEnd/>
              </a14:hiddenLine>
            </a:ext>
          </a:extLst>
        </p:spPr>
        <p:txBody>
          <a:bodyPr lIns="91436" tIns="45717" rIns="91436" bIns="45717">
            <a:spAutoFit/>
          </a:bodyPr>
          <a:lstStyle>
            <a:lvl1pPr defTabSz="912813" eaLnBrk="0" hangingPunct="0">
              <a:defRPr sz="2400">
                <a:solidFill>
                  <a:schemeClr val="tx1"/>
                </a:solidFill>
                <a:latin typeface="Rdg Vesta" pitchFamily="2" charset="0"/>
              </a:defRPr>
            </a:lvl1pPr>
            <a:lvl2pPr marL="455613" defTabSz="912813" eaLnBrk="0" hangingPunct="0">
              <a:defRPr sz="2400">
                <a:solidFill>
                  <a:schemeClr val="tx1"/>
                </a:solidFill>
                <a:latin typeface="Rdg Vesta" pitchFamily="2" charset="0"/>
              </a:defRPr>
            </a:lvl2pPr>
            <a:lvl3pPr marL="912813" defTabSz="912813" eaLnBrk="0" hangingPunct="0">
              <a:defRPr sz="2400">
                <a:solidFill>
                  <a:schemeClr val="tx1"/>
                </a:solidFill>
                <a:latin typeface="Rdg Vesta" pitchFamily="2" charset="0"/>
              </a:defRPr>
            </a:lvl3pPr>
            <a:lvl4pPr marL="1373188" defTabSz="912813" eaLnBrk="0" hangingPunct="0">
              <a:defRPr sz="2400">
                <a:solidFill>
                  <a:schemeClr val="tx1"/>
                </a:solidFill>
                <a:latin typeface="Rdg Vesta" pitchFamily="2" charset="0"/>
              </a:defRPr>
            </a:lvl4pPr>
            <a:lvl5pPr marL="1830388" defTabSz="912813" eaLnBrk="0" hangingPunct="0">
              <a:defRPr sz="2400">
                <a:solidFill>
                  <a:schemeClr val="tx1"/>
                </a:solidFill>
                <a:latin typeface="Rdg Vesta" pitchFamily="2" charset="0"/>
              </a:defRPr>
            </a:lvl5pPr>
            <a:lvl6pPr marL="2287588" defTabSz="912813" eaLnBrk="0" fontAlgn="base" hangingPunct="0">
              <a:spcBef>
                <a:spcPct val="0"/>
              </a:spcBef>
              <a:spcAft>
                <a:spcPct val="0"/>
              </a:spcAft>
              <a:defRPr sz="2400">
                <a:solidFill>
                  <a:schemeClr val="tx1"/>
                </a:solidFill>
                <a:latin typeface="Rdg Vesta" pitchFamily="2" charset="0"/>
              </a:defRPr>
            </a:lvl6pPr>
            <a:lvl7pPr marL="2744788" defTabSz="912813" eaLnBrk="0" fontAlgn="base" hangingPunct="0">
              <a:spcBef>
                <a:spcPct val="0"/>
              </a:spcBef>
              <a:spcAft>
                <a:spcPct val="0"/>
              </a:spcAft>
              <a:defRPr sz="2400">
                <a:solidFill>
                  <a:schemeClr val="tx1"/>
                </a:solidFill>
                <a:latin typeface="Rdg Vesta" pitchFamily="2" charset="0"/>
              </a:defRPr>
            </a:lvl7pPr>
            <a:lvl8pPr marL="3201988" defTabSz="912813" eaLnBrk="0" fontAlgn="base" hangingPunct="0">
              <a:spcBef>
                <a:spcPct val="0"/>
              </a:spcBef>
              <a:spcAft>
                <a:spcPct val="0"/>
              </a:spcAft>
              <a:defRPr sz="2400">
                <a:solidFill>
                  <a:schemeClr val="tx1"/>
                </a:solidFill>
                <a:latin typeface="Rdg Vesta" pitchFamily="2" charset="0"/>
              </a:defRPr>
            </a:lvl8pPr>
            <a:lvl9pPr marL="3659188" defTabSz="912813" eaLnBrk="0" fontAlgn="base" hangingPunct="0">
              <a:spcBef>
                <a:spcPct val="0"/>
              </a:spcBef>
              <a:spcAft>
                <a:spcPct val="0"/>
              </a:spcAft>
              <a:defRPr sz="2400">
                <a:solidFill>
                  <a:schemeClr val="tx1"/>
                </a:solidFill>
                <a:latin typeface="Rdg Vesta" pitchFamily="2" charset="0"/>
              </a:defRPr>
            </a:lvl9pPr>
          </a:lstStyle>
          <a:p>
            <a:pPr>
              <a:lnSpc>
                <a:spcPct val="110000"/>
              </a:lnSpc>
              <a:defRPr/>
            </a:pPr>
            <a:r>
              <a:rPr lang="en-GB" altLang="en-US" sz="2900" dirty="0">
                <a:solidFill>
                  <a:schemeClr val="bg1"/>
                </a:solidFill>
              </a:rPr>
              <a:t>James Tang</a:t>
            </a:r>
          </a:p>
        </p:txBody>
      </p:sp>
      <p:sp>
        <p:nvSpPr>
          <p:cNvPr id="1028" name="Rectangle 39">
            <a:extLst>
              <a:ext uri="{FF2B5EF4-FFF2-40B4-BE49-F238E27FC236}">
                <a16:creationId xmlns:a16="http://schemas.microsoft.com/office/drawing/2014/main" id="{D59F15A0-11A4-459D-A43C-2551B24B2D1E}"/>
              </a:ext>
            </a:extLst>
          </p:cNvPr>
          <p:cNvSpPr>
            <a:spLocks noGrp="1" noChangeArrowheads="1"/>
          </p:cNvSpPr>
          <p:nvPr>
            <p:ph type="body" idx="1"/>
          </p:nvPr>
        </p:nvSpPr>
        <p:spPr bwMode="auto">
          <a:xfrm>
            <a:off x="323850" y="5635625"/>
            <a:ext cx="9756775" cy="2383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p:txBody>
      </p:sp>
      <p:pic>
        <p:nvPicPr>
          <p:cNvPr id="1029" name="Picture 34" descr="Rdg Device Reversed">
            <a:extLst>
              <a:ext uri="{FF2B5EF4-FFF2-40B4-BE49-F238E27FC236}">
                <a16:creationId xmlns:a16="http://schemas.microsoft.com/office/drawing/2014/main" id="{59C1346B-7494-4AED-9F8E-817259BCDA70}"/>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03775" y="792163"/>
            <a:ext cx="314801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42">
            <a:extLst>
              <a:ext uri="{FF2B5EF4-FFF2-40B4-BE49-F238E27FC236}">
                <a16:creationId xmlns:a16="http://schemas.microsoft.com/office/drawing/2014/main" id="{40EE056A-4752-4EDC-B30A-F111FC45B399}"/>
              </a:ext>
            </a:extLst>
          </p:cNvPr>
          <p:cNvSpPr>
            <a:spLocks noGrp="1" noChangeArrowheads="1"/>
          </p:cNvSpPr>
          <p:nvPr>
            <p:ph type="title"/>
          </p:nvPr>
        </p:nvSpPr>
        <p:spPr bwMode="auto">
          <a:xfrm>
            <a:off x="736600" y="1350963"/>
            <a:ext cx="20131088" cy="29876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GB" altLang="en-US"/>
              <a:t>Click to edit </a:t>
            </a:r>
            <a:br>
              <a:rPr lang="en-GB" altLang="en-US"/>
            </a:br>
            <a:r>
              <a:rPr lang="en-GB" altLang="en-US"/>
              <a:t>Master title style</a:t>
            </a:r>
          </a:p>
        </p:txBody>
      </p:sp>
      <p:sp>
        <p:nvSpPr>
          <p:cNvPr id="1061" name="Text Box 37">
            <a:extLst>
              <a:ext uri="{FF2B5EF4-FFF2-40B4-BE49-F238E27FC236}">
                <a16:creationId xmlns:a16="http://schemas.microsoft.com/office/drawing/2014/main" id="{6AD2CF3A-2727-45CE-9B3B-560EEE425049}"/>
              </a:ext>
            </a:extLst>
          </p:cNvPr>
          <p:cNvSpPr txBox="1">
            <a:spLocks noChangeArrowheads="1"/>
          </p:cNvSpPr>
          <p:nvPr/>
        </p:nvSpPr>
        <p:spPr bwMode="auto">
          <a:xfrm>
            <a:off x="668338" y="558800"/>
            <a:ext cx="10461625"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defTabSz="912813" eaLnBrk="0" hangingPunct="0">
              <a:defRPr sz="2400">
                <a:solidFill>
                  <a:schemeClr val="tx1"/>
                </a:solidFill>
                <a:latin typeface="Rdg Vesta" pitchFamily="2" charset="0"/>
              </a:defRPr>
            </a:lvl1pPr>
            <a:lvl2pPr marL="455613" defTabSz="912813" eaLnBrk="0" hangingPunct="0">
              <a:defRPr sz="2400">
                <a:solidFill>
                  <a:schemeClr val="tx1"/>
                </a:solidFill>
                <a:latin typeface="Rdg Vesta" pitchFamily="2" charset="0"/>
              </a:defRPr>
            </a:lvl2pPr>
            <a:lvl3pPr marL="912813" defTabSz="912813" eaLnBrk="0" hangingPunct="0">
              <a:defRPr sz="2400">
                <a:solidFill>
                  <a:schemeClr val="tx1"/>
                </a:solidFill>
                <a:latin typeface="Rdg Vesta" pitchFamily="2" charset="0"/>
              </a:defRPr>
            </a:lvl3pPr>
            <a:lvl4pPr marL="1373188" defTabSz="912813" eaLnBrk="0" hangingPunct="0">
              <a:defRPr sz="2400">
                <a:solidFill>
                  <a:schemeClr val="tx1"/>
                </a:solidFill>
                <a:latin typeface="Rdg Vesta" pitchFamily="2" charset="0"/>
              </a:defRPr>
            </a:lvl4pPr>
            <a:lvl5pPr marL="1830388" defTabSz="912813" eaLnBrk="0" hangingPunct="0">
              <a:defRPr sz="2400">
                <a:solidFill>
                  <a:schemeClr val="tx1"/>
                </a:solidFill>
                <a:latin typeface="Rdg Vesta" pitchFamily="2" charset="0"/>
              </a:defRPr>
            </a:lvl5pPr>
            <a:lvl6pPr marL="2287588" defTabSz="912813" eaLnBrk="0" fontAlgn="base" hangingPunct="0">
              <a:spcBef>
                <a:spcPct val="0"/>
              </a:spcBef>
              <a:spcAft>
                <a:spcPct val="0"/>
              </a:spcAft>
              <a:defRPr sz="2400">
                <a:solidFill>
                  <a:schemeClr val="tx1"/>
                </a:solidFill>
                <a:latin typeface="Rdg Vesta" pitchFamily="2" charset="0"/>
              </a:defRPr>
            </a:lvl6pPr>
            <a:lvl7pPr marL="2744788" defTabSz="912813" eaLnBrk="0" fontAlgn="base" hangingPunct="0">
              <a:spcBef>
                <a:spcPct val="0"/>
              </a:spcBef>
              <a:spcAft>
                <a:spcPct val="0"/>
              </a:spcAft>
              <a:defRPr sz="2400">
                <a:solidFill>
                  <a:schemeClr val="tx1"/>
                </a:solidFill>
                <a:latin typeface="Rdg Vesta" pitchFamily="2" charset="0"/>
              </a:defRPr>
            </a:lvl7pPr>
            <a:lvl8pPr marL="3201988" defTabSz="912813" eaLnBrk="0" fontAlgn="base" hangingPunct="0">
              <a:spcBef>
                <a:spcPct val="0"/>
              </a:spcBef>
              <a:spcAft>
                <a:spcPct val="0"/>
              </a:spcAft>
              <a:defRPr sz="2400">
                <a:solidFill>
                  <a:schemeClr val="tx1"/>
                </a:solidFill>
                <a:latin typeface="Rdg Vesta" pitchFamily="2" charset="0"/>
              </a:defRPr>
            </a:lvl8pPr>
            <a:lvl9pPr marL="3659188" defTabSz="912813" eaLnBrk="0" fontAlgn="base" hangingPunct="0">
              <a:spcBef>
                <a:spcPct val="0"/>
              </a:spcBef>
              <a:spcAft>
                <a:spcPct val="0"/>
              </a:spcAft>
              <a:defRPr sz="2400">
                <a:solidFill>
                  <a:schemeClr val="tx1"/>
                </a:solidFill>
                <a:latin typeface="Rdg Vesta" pitchFamily="2" charset="0"/>
              </a:defRPr>
            </a:lvl9pPr>
          </a:lstStyle>
          <a:p>
            <a:pPr>
              <a:spcBef>
                <a:spcPct val="50000"/>
              </a:spcBef>
              <a:defRPr/>
            </a:pPr>
            <a:r>
              <a:rPr lang="en-GB" altLang="en-US" sz="2300" b="1" dirty="0">
                <a:solidFill>
                  <a:schemeClr val="bg1"/>
                </a:solidFill>
              </a:rPr>
              <a:t>Department of Computer Science</a:t>
            </a:r>
            <a:endParaRPr lang="en-GB" altLang="en-US" sz="23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952750" rtl="0" eaLnBrk="0" fontAlgn="base" hangingPunct="0">
        <a:lnSpc>
          <a:spcPct val="105000"/>
        </a:lnSpc>
        <a:spcBef>
          <a:spcPct val="60000"/>
        </a:spcBef>
        <a:spcAft>
          <a:spcPct val="0"/>
        </a:spcAft>
        <a:defRPr sz="8100">
          <a:solidFill>
            <a:schemeClr val="bg1"/>
          </a:solidFill>
          <a:latin typeface="+mj-lt"/>
          <a:ea typeface="+mj-ea"/>
          <a:cs typeface="+mj-cs"/>
        </a:defRPr>
      </a:lvl1pPr>
      <a:lvl2pPr algn="l" defTabSz="2952750" rtl="0" eaLnBrk="0" fontAlgn="base" hangingPunct="0">
        <a:lnSpc>
          <a:spcPct val="105000"/>
        </a:lnSpc>
        <a:spcBef>
          <a:spcPct val="60000"/>
        </a:spcBef>
        <a:spcAft>
          <a:spcPct val="0"/>
        </a:spcAft>
        <a:defRPr sz="8100">
          <a:solidFill>
            <a:schemeClr val="bg1"/>
          </a:solidFill>
          <a:latin typeface="Rdg Vesta" pitchFamily="2" charset="0"/>
        </a:defRPr>
      </a:lvl2pPr>
      <a:lvl3pPr algn="l" defTabSz="2952750" rtl="0" eaLnBrk="0" fontAlgn="base" hangingPunct="0">
        <a:lnSpc>
          <a:spcPct val="105000"/>
        </a:lnSpc>
        <a:spcBef>
          <a:spcPct val="60000"/>
        </a:spcBef>
        <a:spcAft>
          <a:spcPct val="0"/>
        </a:spcAft>
        <a:defRPr sz="8100">
          <a:solidFill>
            <a:schemeClr val="bg1"/>
          </a:solidFill>
          <a:latin typeface="Rdg Vesta" pitchFamily="2" charset="0"/>
        </a:defRPr>
      </a:lvl3pPr>
      <a:lvl4pPr algn="l" defTabSz="2952750" rtl="0" eaLnBrk="0" fontAlgn="base" hangingPunct="0">
        <a:lnSpc>
          <a:spcPct val="105000"/>
        </a:lnSpc>
        <a:spcBef>
          <a:spcPct val="60000"/>
        </a:spcBef>
        <a:spcAft>
          <a:spcPct val="0"/>
        </a:spcAft>
        <a:defRPr sz="8100">
          <a:solidFill>
            <a:schemeClr val="bg1"/>
          </a:solidFill>
          <a:latin typeface="Rdg Vesta" pitchFamily="2" charset="0"/>
        </a:defRPr>
      </a:lvl4pPr>
      <a:lvl5pPr algn="l" defTabSz="2952750" rtl="0" eaLnBrk="0" fontAlgn="base" hangingPunct="0">
        <a:lnSpc>
          <a:spcPct val="105000"/>
        </a:lnSpc>
        <a:spcBef>
          <a:spcPct val="60000"/>
        </a:spcBef>
        <a:spcAft>
          <a:spcPct val="0"/>
        </a:spcAft>
        <a:defRPr sz="8100">
          <a:solidFill>
            <a:schemeClr val="bg1"/>
          </a:solidFill>
          <a:latin typeface="Rdg Vesta" pitchFamily="2" charset="0"/>
        </a:defRPr>
      </a:lvl5pPr>
      <a:lvl6pPr marL="457200" algn="l" defTabSz="2952750" rtl="0" fontAlgn="base">
        <a:lnSpc>
          <a:spcPct val="105000"/>
        </a:lnSpc>
        <a:spcBef>
          <a:spcPct val="60000"/>
        </a:spcBef>
        <a:spcAft>
          <a:spcPct val="0"/>
        </a:spcAft>
        <a:defRPr sz="8100">
          <a:solidFill>
            <a:schemeClr val="bg1"/>
          </a:solidFill>
          <a:latin typeface="Rdg Vesta" pitchFamily="2" charset="0"/>
        </a:defRPr>
      </a:lvl6pPr>
      <a:lvl7pPr marL="914400" algn="l" defTabSz="2952750" rtl="0" fontAlgn="base">
        <a:lnSpc>
          <a:spcPct val="105000"/>
        </a:lnSpc>
        <a:spcBef>
          <a:spcPct val="60000"/>
        </a:spcBef>
        <a:spcAft>
          <a:spcPct val="0"/>
        </a:spcAft>
        <a:defRPr sz="8100">
          <a:solidFill>
            <a:schemeClr val="bg1"/>
          </a:solidFill>
          <a:latin typeface="Rdg Vesta" pitchFamily="2" charset="0"/>
        </a:defRPr>
      </a:lvl7pPr>
      <a:lvl8pPr marL="1371600" algn="l" defTabSz="2952750" rtl="0" fontAlgn="base">
        <a:lnSpc>
          <a:spcPct val="105000"/>
        </a:lnSpc>
        <a:spcBef>
          <a:spcPct val="60000"/>
        </a:spcBef>
        <a:spcAft>
          <a:spcPct val="0"/>
        </a:spcAft>
        <a:defRPr sz="8100">
          <a:solidFill>
            <a:schemeClr val="bg1"/>
          </a:solidFill>
          <a:latin typeface="Rdg Vesta" pitchFamily="2" charset="0"/>
        </a:defRPr>
      </a:lvl8pPr>
      <a:lvl9pPr marL="1828800" algn="l" defTabSz="2952750" rtl="0" fontAlgn="base">
        <a:lnSpc>
          <a:spcPct val="105000"/>
        </a:lnSpc>
        <a:spcBef>
          <a:spcPct val="60000"/>
        </a:spcBef>
        <a:spcAft>
          <a:spcPct val="0"/>
        </a:spcAft>
        <a:defRPr sz="8100">
          <a:solidFill>
            <a:schemeClr val="bg1"/>
          </a:solidFill>
          <a:latin typeface="Rdg Vesta" pitchFamily="2" charset="0"/>
        </a:defRPr>
      </a:lvl9pPr>
    </p:titleStyle>
    <p:bodyStyle>
      <a:lvl1pPr marL="455613" indent="-455613" algn="l" defTabSz="2952750" rtl="0" eaLnBrk="0" fontAlgn="base" hangingPunct="0">
        <a:lnSpc>
          <a:spcPct val="125000"/>
        </a:lnSpc>
        <a:spcBef>
          <a:spcPct val="60000"/>
        </a:spcBef>
        <a:spcAft>
          <a:spcPct val="0"/>
        </a:spcAft>
        <a:buClr>
          <a:schemeClr val="tx2"/>
        </a:buClr>
        <a:buChar char="•"/>
        <a:defRPr sz="2600">
          <a:solidFill>
            <a:schemeClr val="tx1"/>
          </a:solidFill>
          <a:latin typeface="+mn-lt"/>
          <a:ea typeface="+mn-ea"/>
          <a:cs typeface="+mn-cs"/>
        </a:defRPr>
      </a:lvl1pPr>
      <a:lvl2pPr marL="1000125" indent="-457200" algn="l" defTabSz="2952750" rtl="0" eaLnBrk="0" fontAlgn="base" hangingPunct="0">
        <a:lnSpc>
          <a:spcPct val="125000"/>
        </a:lnSpc>
        <a:spcBef>
          <a:spcPct val="40000"/>
        </a:spcBef>
        <a:spcAft>
          <a:spcPct val="0"/>
        </a:spcAft>
        <a:buClr>
          <a:schemeClr val="tx2"/>
        </a:buClr>
        <a:buChar char="•"/>
        <a:defRPr sz="2600">
          <a:solidFill>
            <a:schemeClr val="tx1"/>
          </a:solidFill>
          <a:latin typeface="+mn-lt"/>
        </a:defRPr>
      </a:lvl2pPr>
      <a:lvl3pPr marL="1331913" indent="-342900" algn="l" defTabSz="2952750" rtl="0" eaLnBrk="0" fontAlgn="base" hangingPunct="0">
        <a:lnSpc>
          <a:spcPct val="125000"/>
        </a:lnSpc>
        <a:spcBef>
          <a:spcPct val="30000"/>
        </a:spcBef>
        <a:spcAft>
          <a:spcPct val="0"/>
        </a:spcAft>
        <a:buClr>
          <a:schemeClr val="tx2"/>
        </a:buClr>
        <a:buChar char="•"/>
        <a:defRPr sz="2200">
          <a:solidFill>
            <a:schemeClr val="tx1"/>
          </a:solidFill>
          <a:latin typeface="+mn-lt"/>
        </a:defRPr>
      </a:lvl3pPr>
      <a:lvl4pPr marL="1644650" indent="-301625" algn="l" defTabSz="2952750" rtl="0" eaLnBrk="0" fontAlgn="base" hangingPunct="0">
        <a:lnSpc>
          <a:spcPct val="125000"/>
        </a:lnSpc>
        <a:spcBef>
          <a:spcPct val="40000"/>
        </a:spcBef>
        <a:spcAft>
          <a:spcPct val="0"/>
        </a:spcAft>
        <a:buClr>
          <a:schemeClr val="tx2"/>
        </a:buClr>
        <a:buChar char="•"/>
        <a:defRPr sz="2000">
          <a:solidFill>
            <a:schemeClr val="tx1"/>
          </a:solidFill>
          <a:latin typeface="+mn-lt"/>
        </a:defRPr>
      </a:lvl4pPr>
      <a:lvl5pPr marL="2562225" indent="-738188" algn="l" defTabSz="2952750" rtl="0" eaLnBrk="0" fontAlgn="base" hangingPunct="0">
        <a:lnSpc>
          <a:spcPct val="125000"/>
        </a:lnSpc>
        <a:spcBef>
          <a:spcPct val="60000"/>
        </a:spcBef>
        <a:spcAft>
          <a:spcPct val="0"/>
        </a:spcAft>
        <a:buChar char="»"/>
        <a:defRPr>
          <a:solidFill>
            <a:schemeClr val="tx1"/>
          </a:solidFill>
          <a:latin typeface="+mn-lt"/>
        </a:defRPr>
      </a:lvl5pPr>
      <a:lvl6pPr marL="3019425" indent="-738188" algn="l" defTabSz="2952750" rtl="0" fontAlgn="base">
        <a:lnSpc>
          <a:spcPct val="125000"/>
        </a:lnSpc>
        <a:spcBef>
          <a:spcPct val="60000"/>
        </a:spcBef>
        <a:spcAft>
          <a:spcPct val="0"/>
        </a:spcAft>
        <a:buChar char="»"/>
        <a:defRPr>
          <a:solidFill>
            <a:schemeClr val="tx1"/>
          </a:solidFill>
          <a:latin typeface="+mn-lt"/>
        </a:defRPr>
      </a:lvl6pPr>
      <a:lvl7pPr marL="3476625" indent="-738188" algn="l" defTabSz="2952750" rtl="0" fontAlgn="base">
        <a:lnSpc>
          <a:spcPct val="125000"/>
        </a:lnSpc>
        <a:spcBef>
          <a:spcPct val="60000"/>
        </a:spcBef>
        <a:spcAft>
          <a:spcPct val="0"/>
        </a:spcAft>
        <a:buChar char="»"/>
        <a:defRPr>
          <a:solidFill>
            <a:schemeClr val="tx1"/>
          </a:solidFill>
          <a:latin typeface="+mn-lt"/>
        </a:defRPr>
      </a:lvl7pPr>
      <a:lvl8pPr marL="3933825" indent="-738188" algn="l" defTabSz="2952750" rtl="0" fontAlgn="base">
        <a:lnSpc>
          <a:spcPct val="125000"/>
        </a:lnSpc>
        <a:spcBef>
          <a:spcPct val="60000"/>
        </a:spcBef>
        <a:spcAft>
          <a:spcPct val="0"/>
        </a:spcAft>
        <a:buChar char="»"/>
        <a:defRPr>
          <a:solidFill>
            <a:schemeClr val="tx1"/>
          </a:solidFill>
          <a:latin typeface="+mn-lt"/>
        </a:defRPr>
      </a:lvl8pPr>
      <a:lvl9pPr marL="4391025" indent="-738188" algn="l" defTabSz="2952750" rtl="0" fontAlgn="base">
        <a:lnSpc>
          <a:spcPct val="125000"/>
        </a:lnSpc>
        <a:spcBef>
          <a:spcPct val="6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3640F28-E74C-4397-8A0E-CCF3449904B9}"/>
              </a:ext>
            </a:extLst>
          </p:cNvPr>
          <p:cNvSpPr>
            <a:spLocks noGrp="1" noChangeArrowheads="1"/>
          </p:cNvSpPr>
          <p:nvPr>
            <p:ph type="title"/>
          </p:nvPr>
        </p:nvSpPr>
        <p:spPr/>
        <p:txBody>
          <a:bodyPr/>
          <a:lstStyle/>
          <a:p>
            <a:pPr eaLnBrk="1" hangingPunct="1"/>
            <a:r>
              <a:rPr lang="en-GB" altLang="en-US" dirty="0"/>
              <a:t>Virtual Tour of Whiteknights Campus for Android Virtual Reality</a:t>
            </a:r>
          </a:p>
        </p:txBody>
      </p:sp>
      <p:sp>
        <p:nvSpPr>
          <p:cNvPr id="4099" name="Rectangle 3">
            <a:extLst>
              <a:ext uri="{FF2B5EF4-FFF2-40B4-BE49-F238E27FC236}">
                <a16:creationId xmlns:a16="http://schemas.microsoft.com/office/drawing/2014/main" id="{5915A0A2-850C-4730-A873-A46510DFE2CA}"/>
              </a:ext>
            </a:extLst>
          </p:cNvPr>
          <p:cNvSpPr>
            <a:spLocks noGrp="1" noChangeArrowheads="1"/>
          </p:cNvSpPr>
          <p:nvPr>
            <p:ph type="body" idx="1"/>
          </p:nvPr>
        </p:nvSpPr>
        <p:spPr/>
        <p:txBody>
          <a:bodyPr/>
          <a:lstStyle/>
          <a:p>
            <a:pPr>
              <a:lnSpc>
                <a:spcPct val="105000"/>
              </a:lnSpc>
              <a:spcBef>
                <a:spcPct val="90000"/>
              </a:spcBef>
              <a:spcAft>
                <a:spcPct val="10000"/>
              </a:spcAft>
              <a:buFontTx/>
              <a:buNone/>
            </a:pPr>
            <a:r>
              <a:rPr lang="en-GB" altLang="en-US" sz="4100" b="1" dirty="0">
                <a:solidFill>
                  <a:schemeClr val="tx2"/>
                </a:solidFill>
              </a:rPr>
              <a:t>	Introduction</a:t>
            </a:r>
          </a:p>
          <a:p>
            <a:pPr eaLnBrk="1" hangingPunct="1">
              <a:buFontTx/>
              <a:buNone/>
            </a:pPr>
            <a:r>
              <a:rPr lang="en-GB" altLang="en-US" b="1" dirty="0"/>
              <a:t>	The Virtual Tour of </a:t>
            </a:r>
            <a:r>
              <a:rPr lang="en-GB" altLang="en-US" b="1" dirty="0" err="1"/>
              <a:t>Whiteknight</a:t>
            </a:r>
            <a:r>
              <a:rPr lang="en-GB" altLang="en-US" b="1" dirty="0"/>
              <a:t> Campus is an Android application, which allows users to explore a part of </a:t>
            </a:r>
            <a:r>
              <a:rPr lang="en-GB" altLang="en-US" b="1" dirty="0" err="1"/>
              <a:t>whiteknights</a:t>
            </a:r>
            <a:r>
              <a:rPr lang="en-GB" altLang="en-US" b="1" dirty="0"/>
              <a:t> campus using a teleportation based movement. The campus has been built using unity and runs on Nougat Android phones </a:t>
            </a:r>
            <a:r>
              <a:rPr lang="en-GB" altLang="en-US" b="1"/>
              <a:t>or higher.</a:t>
            </a:r>
            <a:endParaRPr lang="en-GB" altLang="en-US" sz="4100" b="1" dirty="0">
              <a:solidFill>
                <a:schemeClr val="tx2"/>
              </a:solidFill>
            </a:endParaRPr>
          </a:p>
          <a:p>
            <a:pPr eaLnBrk="1" hangingPunct="1">
              <a:buFontTx/>
              <a:buNone/>
            </a:pPr>
            <a:r>
              <a:rPr lang="en-GB" altLang="en-US" sz="4100" b="1" dirty="0">
                <a:solidFill>
                  <a:schemeClr val="tx2"/>
                </a:solidFill>
              </a:rPr>
              <a:t>	Objectives</a:t>
            </a:r>
            <a:endParaRPr lang="en-GB" altLang="en-US" b="1" dirty="0">
              <a:solidFill>
                <a:schemeClr val="tx2"/>
              </a:solidFill>
            </a:endParaRPr>
          </a:p>
          <a:p>
            <a:pPr eaLnBrk="1" hangingPunct="1">
              <a:buFontTx/>
              <a:buNone/>
            </a:pPr>
            <a:r>
              <a:rPr lang="en-GB" altLang="en-US" dirty="0"/>
              <a:t>	The heading above is not part of the default formatting options on the master page of this file. This is because PowerPoint has no concept of multiple ‘headings’ on a page. When you type text into this template, it will only ever insert bullet points. To address this issue, we have created three levels of heading in the text box on the far right of the poster. You can copy and paste these into your main text box to break up your copy into sections. </a:t>
            </a:r>
          </a:p>
          <a:p>
            <a:pPr eaLnBrk="1" hangingPunct="1">
              <a:buFontTx/>
              <a:buNone/>
            </a:pPr>
            <a:r>
              <a:rPr lang="en-GB" altLang="en-US" b="1" dirty="0"/>
              <a:t>	Important: </a:t>
            </a:r>
            <a:r>
              <a:rPr lang="en-GB" altLang="en-US" dirty="0"/>
              <a:t>When you paste a heading into your text, a small icon will appear next to it. Click on this icon to view a short list of options. Always choose ‘</a:t>
            </a:r>
            <a:r>
              <a:rPr lang="en-GB" altLang="en-US" b="1" dirty="0">
                <a:solidFill>
                  <a:schemeClr val="tx2"/>
                </a:solidFill>
              </a:rPr>
              <a:t>Keep Source Formatting</a:t>
            </a:r>
            <a:r>
              <a:rPr lang="en-GB" altLang="en-US" dirty="0"/>
              <a:t>’ to maintain to correct size and style of the Heading you are pasting in. Also, remember that, just like other text in PowerPoint, you will need to insert a ‘Tab’ character before the first word of your heading in order for it to line up correctly.</a:t>
            </a:r>
            <a:endParaRPr lang="en-GB" altLang="en-US" b="1" dirty="0"/>
          </a:p>
          <a:p>
            <a:pPr eaLnBrk="1" hangingPunct="1">
              <a:lnSpc>
                <a:spcPct val="105000"/>
              </a:lnSpc>
              <a:spcBef>
                <a:spcPct val="90000"/>
              </a:spcBef>
              <a:buClrTx/>
              <a:buFontTx/>
              <a:buNone/>
            </a:pPr>
            <a:r>
              <a:rPr lang="en-GB" altLang="en-US" sz="3300" b="1" dirty="0">
                <a:solidFill>
                  <a:schemeClr val="tx2"/>
                </a:solidFill>
              </a:rPr>
              <a:t>	Implementation</a:t>
            </a:r>
          </a:p>
          <a:p>
            <a:pPr eaLnBrk="1" hangingPunct="1">
              <a:buFontTx/>
              <a:buNone/>
            </a:pPr>
            <a:r>
              <a:rPr lang="en-GB" altLang="en-US" b="1" dirty="0"/>
              <a:t>	</a:t>
            </a:r>
            <a:r>
              <a:rPr lang="en-GB" altLang="en-US" dirty="0"/>
              <a:t>This text is another ‘normal’ paragraph, and can follow any of the heading levels.</a:t>
            </a:r>
          </a:p>
          <a:p>
            <a:pPr eaLnBrk="1" hangingPunct="1">
              <a:lnSpc>
                <a:spcPct val="105000"/>
              </a:lnSpc>
              <a:spcBef>
                <a:spcPct val="90000"/>
              </a:spcBef>
              <a:buClrTx/>
              <a:buFontTx/>
              <a:buNone/>
            </a:pPr>
            <a:r>
              <a:rPr lang="en-GB" altLang="en-US" b="1" dirty="0">
                <a:solidFill>
                  <a:schemeClr val="tx2"/>
                </a:solidFill>
              </a:rPr>
              <a:t>This is heading 3, deliberately misaligned (</a:t>
            </a:r>
            <a:r>
              <a:rPr lang="en-GB" altLang="en-US" b="1" dirty="0" err="1">
                <a:solidFill>
                  <a:schemeClr val="tx2"/>
                </a:solidFill>
              </a:rPr>
              <a:t>ie</a:t>
            </a:r>
            <a:r>
              <a:rPr lang="en-GB" altLang="en-US" b="1" dirty="0">
                <a:solidFill>
                  <a:schemeClr val="tx2"/>
                </a:solidFill>
              </a:rPr>
              <a:t> without a ‘Tab’ character before it). Notice that the second line is indented correctly, but the first line is wrong</a:t>
            </a:r>
          </a:p>
          <a:p>
            <a:pPr eaLnBrk="1" hangingPunct="1">
              <a:lnSpc>
                <a:spcPct val="105000"/>
              </a:lnSpc>
              <a:spcBef>
                <a:spcPct val="90000"/>
              </a:spcBef>
              <a:buClrTx/>
              <a:buFontTx/>
              <a:buNone/>
            </a:pPr>
            <a:r>
              <a:rPr lang="en-GB" altLang="en-US" b="1" dirty="0">
                <a:solidFill>
                  <a:schemeClr val="tx2"/>
                </a:solidFill>
              </a:rPr>
              <a:t>	This is heading 3 as it should look</a:t>
            </a:r>
          </a:p>
          <a:p>
            <a:pPr eaLnBrk="1" hangingPunct="1">
              <a:lnSpc>
                <a:spcPct val="105000"/>
              </a:lnSpc>
              <a:spcBef>
                <a:spcPct val="90000"/>
              </a:spcBef>
              <a:buClrTx/>
              <a:buFontTx/>
              <a:buNone/>
            </a:pPr>
            <a:endParaRPr lang="en-GB" altLang="en-US" b="1" dirty="0">
              <a:solidFill>
                <a:schemeClr val="tx2"/>
              </a:solidFill>
            </a:endParaRPr>
          </a:p>
          <a:p>
            <a:pPr eaLnBrk="1" hangingPunct="1"/>
            <a:endParaRPr lang="en-GB" altLang="en-US" dirty="0"/>
          </a:p>
        </p:txBody>
      </p:sp>
      <p:sp>
        <p:nvSpPr>
          <p:cNvPr id="4100" name="Rectangle 4">
            <a:extLst>
              <a:ext uri="{FF2B5EF4-FFF2-40B4-BE49-F238E27FC236}">
                <a16:creationId xmlns:a16="http://schemas.microsoft.com/office/drawing/2014/main" id="{0AF8A38F-2F80-4E1B-800F-14C2A824D9AA}"/>
              </a:ext>
            </a:extLst>
          </p:cNvPr>
          <p:cNvSpPr>
            <a:spLocks noChangeArrowheads="1"/>
          </p:cNvSpPr>
          <p:nvPr/>
        </p:nvSpPr>
        <p:spPr bwMode="auto">
          <a:xfrm>
            <a:off x="10872788" y="5635625"/>
            <a:ext cx="9756775" cy="2383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55613" indent="-455613" defTabSz="2952750">
              <a:lnSpc>
                <a:spcPct val="125000"/>
              </a:lnSpc>
              <a:spcBef>
                <a:spcPct val="60000"/>
              </a:spcBef>
              <a:buClr>
                <a:schemeClr val="tx2"/>
              </a:buClr>
              <a:buChar char="•"/>
              <a:defRPr sz="2600">
                <a:solidFill>
                  <a:schemeClr val="tx1"/>
                </a:solidFill>
                <a:latin typeface="Rdg Vesta" pitchFamily="2" charset="0"/>
              </a:defRPr>
            </a:lvl1pPr>
            <a:lvl2pPr marL="1000125" indent="-457200" defTabSz="2952750">
              <a:lnSpc>
                <a:spcPct val="125000"/>
              </a:lnSpc>
              <a:spcBef>
                <a:spcPct val="40000"/>
              </a:spcBef>
              <a:buClr>
                <a:schemeClr val="tx2"/>
              </a:buClr>
              <a:buChar char="•"/>
              <a:defRPr sz="2600">
                <a:solidFill>
                  <a:schemeClr val="tx1"/>
                </a:solidFill>
                <a:latin typeface="Rdg Vesta" pitchFamily="2" charset="0"/>
              </a:defRPr>
            </a:lvl2pPr>
            <a:lvl3pPr marL="1331913" indent="-342900" defTabSz="2952750">
              <a:lnSpc>
                <a:spcPct val="125000"/>
              </a:lnSpc>
              <a:spcBef>
                <a:spcPct val="30000"/>
              </a:spcBef>
              <a:buClr>
                <a:schemeClr val="tx2"/>
              </a:buClr>
              <a:buChar char="•"/>
              <a:defRPr sz="2200">
                <a:solidFill>
                  <a:schemeClr val="tx1"/>
                </a:solidFill>
                <a:latin typeface="Rdg Vesta" pitchFamily="2" charset="0"/>
              </a:defRPr>
            </a:lvl3pPr>
            <a:lvl4pPr marL="1644650" indent="-301625" defTabSz="2952750">
              <a:lnSpc>
                <a:spcPct val="125000"/>
              </a:lnSpc>
              <a:spcBef>
                <a:spcPct val="40000"/>
              </a:spcBef>
              <a:buClr>
                <a:schemeClr val="tx2"/>
              </a:buClr>
              <a:buChar char="•"/>
              <a:defRPr sz="2000">
                <a:solidFill>
                  <a:schemeClr val="tx1"/>
                </a:solidFill>
                <a:latin typeface="Rdg Vesta" pitchFamily="2" charset="0"/>
              </a:defRPr>
            </a:lvl4pPr>
            <a:lvl5pPr marL="2562225" indent="-738188" defTabSz="2952750">
              <a:lnSpc>
                <a:spcPct val="125000"/>
              </a:lnSpc>
              <a:spcBef>
                <a:spcPct val="60000"/>
              </a:spcBef>
              <a:buChar char="»"/>
              <a:defRPr>
                <a:solidFill>
                  <a:schemeClr val="tx1"/>
                </a:solidFill>
                <a:latin typeface="Rdg Vesta" pitchFamily="2" charset="0"/>
              </a:defRPr>
            </a:lvl5pPr>
            <a:lvl6pPr marL="3019425" indent="-738188" defTabSz="2952750" eaLnBrk="0" fontAlgn="base" hangingPunct="0">
              <a:lnSpc>
                <a:spcPct val="125000"/>
              </a:lnSpc>
              <a:spcBef>
                <a:spcPct val="60000"/>
              </a:spcBef>
              <a:spcAft>
                <a:spcPct val="0"/>
              </a:spcAft>
              <a:buChar char="»"/>
              <a:defRPr>
                <a:solidFill>
                  <a:schemeClr val="tx1"/>
                </a:solidFill>
                <a:latin typeface="Rdg Vesta" pitchFamily="2" charset="0"/>
              </a:defRPr>
            </a:lvl6pPr>
            <a:lvl7pPr marL="3476625" indent="-738188" defTabSz="2952750" eaLnBrk="0" fontAlgn="base" hangingPunct="0">
              <a:lnSpc>
                <a:spcPct val="125000"/>
              </a:lnSpc>
              <a:spcBef>
                <a:spcPct val="60000"/>
              </a:spcBef>
              <a:spcAft>
                <a:spcPct val="0"/>
              </a:spcAft>
              <a:buChar char="»"/>
              <a:defRPr>
                <a:solidFill>
                  <a:schemeClr val="tx1"/>
                </a:solidFill>
                <a:latin typeface="Rdg Vesta" pitchFamily="2" charset="0"/>
              </a:defRPr>
            </a:lvl7pPr>
            <a:lvl8pPr marL="3933825" indent="-738188" defTabSz="2952750" eaLnBrk="0" fontAlgn="base" hangingPunct="0">
              <a:lnSpc>
                <a:spcPct val="125000"/>
              </a:lnSpc>
              <a:spcBef>
                <a:spcPct val="60000"/>
              </a:spcBef>
              <a:spcAft>
                <a:spcPct val="0"/>
              </a:spcAft>
              <a:buChar char="»"/>
              <a:defRPr>
                <a:solidFill>
                  <a:schemeClr val="tx1"/>
                </a:solidFill>
                <a:latin typeface="Rdg Vesta" pitchFamily="2" charset="0"/>
              </a:defRPr>
            </a:lvl8pPr>
            <a:lvl9pPr marL="4391025" indent="-738188" defTabSz="2952750" eaLnBrk="0" fontAlgn="base" hangingPunct="0">
              <a:lnSpc>
                <a:spcPct val="125000"/>
              </a:lnSpc>
              <a:spcBef>
                <a:spcPct val="60000"/>
              </a:spcBef>
              <a:spcAft>
                <a:spcPct val="0"/>
              </a:spcAft>
              <a:buChar char="»"/>
              <a:defRPr>
                <a:solidFill>
                  <a:schemeClr val="tx1"/>
                </a:solidFill>
                <a:latin typeface="Rdg Vesta" pitchFamily="2" charset="0"/>
              </a:defRPr>
            </a:lvl9pPr>
          </a:lstStyle>
          <a:p>
            <a:pPr>
              <a:lnSpc>
                <a:spcPct val="105000"/>
              </a:lnSpc>
              <a:spcBef>
                <a:spcPct val="90000"/>
              </a:spcBef>
              <a:spcAft>
                <a:spcPct val="10000"/>
              </a:spcAft>
              <a:buFontTx/>
              <a:buNone/>
            </a:pPr>
            <a:r>
              <a:rPr lang="en-GB" altLang="en-US" sz="4100" b="1" dirty="0">
                <a:solidFill>
                  <a:schemeClr val="tx2"/>
                </a:solidFill>
              </a:rPr>
              <a:t>	Applications</a:t>
            </a:r>
          </a:p>
          <a:p>
            <a:pPr eaLnBrk="1" hangingPunct="1">
              <a:buFontTx/>
              <a:buNone/>
            </a:pPr>
            <a:r>
              <a:rPr lang="en-GB" altLang="en-US" dirty="0"/>
              <a:t>	This paragraph is a bullet point with the bullet deleted, but it is recommended that research posters use bullets whenever appropriate to help simply complex arguments or theories.</a:t>
            </a:r>
          </a:p>
          <a:p>
            <a:pPr eaLnBrk="1" hangingPunct="1"/>
            <a:r>
              <a:rPr lang="en-GB" altLang="en-US" dirty="0"/>
              <a:t>This text is identical to the above, but  we have clicked the ‘Bullets’ button in the tool bar to make it a bullet. However, a bullet that sits outside the normal left margin of the text is a bit strange. It is usually better to indent all bullets to at least level 2 of the hierarchy.</a:t>
            </a:r>
          </a:p>
          <a:p>
            <a:pPr lvl="1" eaLnBrk="1" hangingPunct="1"/>
            <a:r>
              <a:rPr lang="en-GB" altLang="en-US" dirty="0"/>
              <a:t>This one is the same as the above, but we have clicked the ‘Increase indent’ button to increase the level of the bullet.</a:t>
            </a:r>
          </a:p>
          <a:p>
            <a:pPr lvl="2" eaLnBrk="1" hangingPunct="1"/>
            <a:r>
              <a:rPr lang="en-GB" altLang="en-US" dirty="0"/>
              <a:t>You can also increase the indent by hitting the tab key</a:t>
            </a:r>
          </a:p>
          <a:p>
            <a:pPr lvl="2" eaLnBrk="1" hangingPunct="1">
              <a:buFontTx/>
              <a:buAutoNum type="arabicPeriod"/>
            </a:pPr>
            <a:r>
              <a:rPr lang="en-GB" altLang="en-US" dirty="0"/>
              <a:t>On this one, we have clicked the ‘Numbering’ button in the formatting toolbar.</a:t>
            </a:r>
          </a:p>
          <a:p>
            <a:pPr lvl="2" eaLnBrk="1" hangingPunct="1">
              <a:buFontTx/>
              <a:buAutoNum type="arabicPeriod"/>
            </a:pPr>
            <a:r>
              <a:rPr lang="en-GB" altLang="en-US" dirty="0"/>
              <a:t>This generates a numbered list instead of bullets.</a:t>
            </a:r>
          </a:p>
          <a:p>
            <a:pPr lvl="3" eaLnBrk="1" hangingPunct="1">
              <a:buFontTx/>
              <a:buAutoNum type="arabicPeriod"/>
            </a:pPr>
            <a:r>
              <a:rPr lang="en-GB" altLang="en-US" dirty="0"/>
              <a:t>You can also nest numbers by pressing the ‘Tab’ key</a:t>
            </a:r>
          </a:p>
          <a:p>
            <a:pPr lvl="3" eaLnBrk="1" hangingPunct="1">
              <a:buFontTx/>
              <a:buAutoNum type="arabicPeriod"/>
            </a:pPr>
            <a:r>
              <a:rPr lang="en-GB" altLang="en-US" dirty="0"/>
              <a:t>Another example.</a:t>
            </a:r>
          </a:p>
          <a:p>
            <a:pPr lvl="1" eaLnBrk="1" hangingPunct="1"/>
            <a:r>
              <a:rPr lang="en-GB" altLang="en-US" dirty="0"/>
              <a:t>Use the ‘Decrease Indent’ button to return back up the hierarchy.</a:t>
            </a:r>
          </a:p>
          <a:p>
            <a:pPr eaLnBrk="1" hangingPunct="1">
              <a:buFontTx/>
              <a:buNone/>
            </a:pPr>
            <a:r>
              <a:rPr lang="en-GB" altLang="en-US" dirty="0"/>
              <a:t>	This paragraph of text is in fact a bullet point. By putting the cursor immediately before the first word in a bullet point, you can press ‘Backspace’ and then the ‘Tab’ key to remove the bullet and align the paragraph correctly. This is the only way.</a:t>
            </a:r>
          </a:p>
          <a:p>
            <a:pPr eaLnBrk="1" hangingPunct="1">
              <a:buNone/>
            </a:pPr>
            <a:r>
              <a:rPr lang="en-GB" altLang="en-US" sz="2800" b="1" dirty="0">
                <a:solidFill>
                  <a:schemeClr val="tx2"/>
                </a:solidFill>
              </a:rPr>
              <a:t>What parts of campus is covered?</a:t>
            </a:r>
            <a:endParaRPr lang="en-GB" altLang="en-US" dirty="0"/>
          </a:p>
          <a:p>
            <a:pPr>
              <a:lnSpc>
                <a:spcPct val="105000"/>
              </a:lnSpc>
              <a:spcBef>
                <a:spcPct val="90000"/>
              </a:spcBef>
              <a:spcAft>
                <a:spcPct val="10000"/>
              </a:spcAft>
              <a:buFontTx/>
              <a:buNone/>
            </a:pPr>
            <a:r>
              <a:rPr lang="en-GB" altLang="en-US" sz="4100" b="1" dirty="0">
                <a:solidFill>
                  <a:schemeClr val="tx2"/>
                </a:solidFill>
              </a:rPr>
              <a:t>	</a:t>
            </a:r>
            <a:endParaRPr lang="en-GB" altLang="en-US" sz="3300" b="1" dirty="0">
              <a:solidFill>
                <a:schemeClr val="tx2"/>
              </a:solidFill>
            </a:endParaRPr>
          </a:p>
          <a:p>
            <a:pPr>
              <a:lnSpc>
                <a:spcPct val="105000"/>
              </a:lnSpc>
              <a:spcBef>
                <a:spcPct val="90000"/>
              </a:spcBef>
              <a:spcAft>
                <a:spcPct val="10000"/>
              </a:spcAft>
              <a:buFontTx/>
              <a:buNone/>
            </a:pPr>
            <a:endParaRPr lang="en-GB" altLang="en-US" sz="4100" b="1" dirty="0">
              <a:solidFill>
                <a:schemeClr val="tx2"/>
              </a:solidFill>
            </a:endParaRPr>
          </a:p>
          <a:p>
            <a:pPr eaLnBrk="1" hangingPunct="1">
              <a:buFontTx/>
              <a:buNone/>
            </a:pPr>
            <a:endParaRPr lang="en-GB" altLang="en-US" dirty="0"/>
          </a:p>
        </p:txBody>
      </p:sp>
      <p:sp>
        <p:nvSpPr>
          <p:cNvPr id="2053" name="Text Box 7">
            <a:extLst>
              <a:ext uri="{FF2B5EF4-FFF2-40B4-BE49-F238E27FC236}">
                <a16:creationId xmlns:a16="http://schemas.microsoft.com/office/drawing/2014/main" id="{4669CD1B-9624-43DC-8D07-316AAD08BBB4}"/>
              </a:ext>
            </a:extLst>
          </p:cNvPr>
          <p:cNvSpPr txBox="1">
            <a:spLocks noChangeArrowheads="1"/>
          </p:cNvSpPr>
          <p:nvPr/>
        </p:nvSpPr>
        <p:spPr bwMode="auto">
          <a:xfrm>
            <a:off x="11377613" y="24969788"/>
            <a:ext cx="9253537" cy="266541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87990" tIns="179993" rIns="0" bIns="179993">
            <a:spAutoFit/>
          </a:bodyPr>
          <a:lstStyle>
            <a:lvl1pPr marL="266700" indent="-266700" defTabSz="912813" eaLnBrk="0" hangingPunct="0">
              <a:defRPr sz="1300">
                <a:solidFill>
                  <a:schemeClr val="tx1"/>
                </a:solidFill>
                <a:latin typeface="Rdg Vesta" panose="020B0604020202020204" pitchFamily="2" charset="0"/>
              </a:defRPr>
            </a:lvl1pPr>
            <a:lvl2pPr marL="1087438" indent="-461963" defTabSz="912813" eaLnBrk="0" hangingPunct="0">
              <a:defRPr sz="1300">
                <a:solidFill>
                  <a:schemeClr val="tx1"/>
                </a:solidFill>
                <a:latin typeface="Rdg Vesta" panose="020B0604020202020204" pitchFamily="2" charset="0"/>
              </a:defRPr>
            </a:lvl2pPr>
            <a:lvl3pPr marL="1722438" indent="-455613" defTabSz="912813" eaLnBrk="0" hangingPunct="0">
              <a:defRPr sz="1300">
                <a:solidFill>
                  <a:schemeClr val="tx1"/>
                </a:solidFill>
                <a:latin typeface="Rdg Vesta" panose="020B0604020202020204" pitchFamily="2" charset="0"/>
              </a:defRPr>
            </a:lvl3pPr>
            <a:lvl4pPr marL="2357438" indent="-455613" defTabSz="912813" eaLnBrk="0" hangingPunct="0">
              <a:defRPr sz="1300">
                <a:solidFill>
                  <a:schemeClr val="tx1"/>
                </a:solidFill>
                <a:latin typeface="Rdg Vesta" panose="020B0604020202020204" pitchFamily="2" charset="0"/>
              </a:defRPr>
            </a:lvl4pPr>
            <a:lvl5pPr marL="2994025" indent="-457200" defTabSz="912813" eaLnBrk="0" hangingPunct="0">
              <a:defRPr sz="1300">
                <a:solidFill>
                  <a:schemeClr val="tx1"/>
                </a:solidFill>
                <a:latin typeface="Rdg Vesta" panose="020B0604020202020204" pitchFamily="2" charset="0"/>
              </a:defRPr>
            </a:lvl5pPr>
            <a:lvl6pPr marL="3451225" indent="-457200" defTabSz="912813" eaLnBrk="0" fontAlgn="base" hangingPunct="0">
              <a:spcBef>
                <a:spcPct val="0"/>
              </a:spcBef>
              <a:spcAft>
                <a:spcPct val="0"/>
              </a:spcAft>
              <a:defRPr sz="1300">
                <a:solidFill>
                  <a:schemeClr val="tx1"/>
                </a:solidFill>
                <a:latin typeface="Rdg Vesta" panose="020B0604020202020204" pitchFamily="2" charset="0"/>
              </a:defRPr>
            </a:lvl6pPr>
            <a:lvl7pPr marL="3908425" indent="-457200" defTabSz="912813" eaLnBrk="0" fontAlgn="base" hangingPunct="0">
              <a:spcBef>
                <a:spcPct val="0"/>
              </a:spcBef>
              <a:spcAft>
                <a:spcPct val="0"/>
              </a:spcAft>
              <a:defRPr sz="1300">
                <a:solidFill>
                  <a:schemeClr val="tx1"/>
                </a:solidFill>
                <a:latin typeface="Rdg Vesta" panose="020B0604020202020204" pitchFamily="2" charset="0"/>
              </a:defRPr>
            </a:lvl7pPr>
            <a:lvl8pPr marL="4365625" indent="-457200" defTabSz="912813" eaLnBrk="0" fontAlgn="base" hangingPunct="0">
              <a:spcBef>
                <a:spcPct val="0"/>
              </a:spcBef>
              <a:spcAft>
                <a:spcPct val="0"/>
              </a:spcAft>
              <a:defRPr sz="1300">
                <a:solidFill>
                  <a:schemeClr val="tx1"/>
                </a:solidFill>
                <a:latin typeface="Rdg Vesta" panose="020B0604020202020204" pitchFamily="2" charset="0"/>
              </a:defRPr>
            </a:lvl8pPr>
            <a:lvl9pPr marL="4822825" indent="-457200" defTabSz="912813" eaLnBrk="0" fontAlgn="base" hangingPunct="0">
              <a:spcBef>
                <a:spcPct val="0"/>
              </a:spcBef>
              <a:spcAft>
                <a:spcPct val="0"/>
              </a:spcAft>
              <a:defRPr sz="1300">
                <a:solidFill>
                  <a:schemeClr val="tx1"/>
                </a:solidFill>
                <a:latin typeface="Rdg Vesta" panose="020B0604020202020204" pitchFamily="2" charset="0"/>
              </a:defRPr>
            </a:lvl9pPr>
          </a:lstStyle>
          <a:p>
            <a:pPr>
              <a:spcBef>
                <a:spcPct val="70000"/>
              </a:spcBef>
              <a:defRPr/>
            </a:pPr>
            <a:r>
              <a:rPr lang="en-GB" altLang="en-US" sz="1900" b="1" dirty="0">
                <a:solidFill>
                  <a:schemeClr val="tx2"/>
                </a:solidFill>
              </a:rPr>
              <a:t>References</a:t>
            </a:r>
          </a:p>
          <a:p>
            <a:pPr>
              <a:lnSpc>
                <a:spcPct val="125000"/>
              </a:lnSpc>
              <a:spcBef>
                <a:spcPct val="30000"/>
              </a:spcBef>
              <a:buClr>
                <a:schemeClr val="tx2"/>
              </a:buClr>
              <a:buFontTx/>
              <a:buAutoNum type="arabicPeriod"/>
              <a:defRPr/>
            </a:pPr>
            <a:r>
              <a:rPr lang="en-GB" altLang="en-US" dirty="0"/>
              <a:t>Author’s </a:t>
            </a:r>
            <a:r>
              <a:rPr lang="en-GB" altLang="en-US" sz="1600" dirty="0"/>
              <a:t>name, </a:t>
            </a:r>
            <a:r>
              <a:rPr lang="en-GB" altLang="en-US" sz="1600" i="1" dirty="0"/>
              <a:t>Book title</a:t>
            </a:r>
            <a:r>
              <a:rPr lang="en-GB" altLang="en-US" sz="1600" dirty="0"/>
              <a:t>, (Publisher: Year) pp. XX-YY</a:t>
            </a:r>
          </a:p>
          <a:p>
            <a:pPr>
              <a:lnSpc>
                <a:spcPct val="125000"/>
              </a:lnSpc>
              <a:spcBef>
                <a:spcPct val="30000"/>
              </a:spcBef>
              <a:buClr>
                <a:schemeClr val="tx2"/>
              </a:buClr>
              <a:buFontTx/>
              <a:buAutoNum type="arabicPeriod"/>
              <a:defRPr/>
            </a:pPr>
            <a:r>
              <a:rPr lang="en-GB" altLang="en-US" sz="1600" dirty="0"/>
              <a:t>Author’s name, ‘Article title’, </a:t>
            </a:r>
            <a:r>
              <a:rPr lang="en-GB" altLang="en-US" sz="1600" i="1" dirty="0"/>
              <a:t>Journal title, </a:t>
            </a:r>
            <a:r>
              <a:rPr lang="en-GB" altLang="en-US" sz="1600" dirty="0"/>
              <a:t>publication info, pp. AA-BB</a:t>
            </a:r>
          </a:p>
          <a:p>
            <a:pPr>
              <a:lnSpc>
                <a:spcPct val="125000"/>
              </a:lnSpc>
              <a:spcBef>
                <a:spcPct val="30000"/>
              </a:spcBef>
              <a:buClr>
                <a:schemeClr val="tx2"/>
              </a:buClr>
              <a:buFontTx/>
              <a:buAutoNum type="arabicPeriod"/>
              <a:defRPr/>
            </a:pPr>
            <a:r>
              <a:rPr lang="en-GB" altLang="en-US" sz="1600" dirty="0"/>
              <a:t>Researcher’s name</a:t>
            </a:r>
            <a:r>
              <a:rPr lang="en-GB" altLang="en-US" dirty="0"/>
              <a:t>, Institution</a:t>
            </a:r>
          </a:p>
          <a:p>
            <a:pPr>
              <a:spcBef>
                <a:spcPct val="70000"/>
              </a:spcBef>
              <a:defRPr/>
            </a:pPr>
            <a:r>
              <a:rPr lang="en-GB" altLang="en-US" sz="1900" b="1" dirty="0">
                <a:solidFill>
                  <a:schemeClr val="tx2"/>
                </a:solidFill>
              </a:rPr>
              <a:t>Acknowledgements</a:t>
            </a:r>
          </a:p>
          <a:p>
            <a:pPr marL="0" indent="0">
              <a:lnSpc>
                <a:spcPct val="125000"/>
              </a:lnSpc>
              <a:spcBef>
                <a:spcPct val="30000"/>
              </a:spcBef>
              <a:buClr>
                <a:schemeClr val="tx2"/>
              </a:buClr>
              <a:defRPr/>
            </a:pPr>
            <a:r>
              <a:rPr lang="en-GB" altLang="en-US" sz="1600" dirty="0"/>
              <a:t>List here anyone you would like to thank.</a:t>
            </a:r>
            <a:endParaRPr lang="en-GB" altLang="en-US" sz="1600" b="1" dirty="0">
              <a:solidFill>
                <a:schemeClr val="tx2"/>
              </a:solidFill>
            </a:endParaRPr>
          </a:p>
        </p:txBody>
      </p:sp>
      <p:sp>
        <p:nvSpPr>
          <p:cNvPr id="2054" name="Text Box 8">
            <a:extLst>
              <a:ext uri="{FF2B5EF4-FFF2-40B4-BE49-F238E27FC236}">
                <a16:creationId xmlns:a16="http://schemas.microsoft.com/office/drawing/2014/main" id="{F24E2E61-593E-4A6C-9BD7-F255350BFE10}"/>
              </a:ext>
            </a:extLst>
          </p:cNvPr>
          <p:cNvSpPr txBox="1">
            <a:spLocks noChangeArrowheads="1"/>
          </p:cNvSpPr>
          <p:nvPr/>
        </p:nvSpPr>
        <p:spPr bwMode="auto">
          <a:xfrm>
            <a:off x="11377613" y="28754388"/>
            <a:ext cx="9253537" cy="9652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87990" tIns="179993" rIns="0" bIns="179993" anchor="b">
            <a:spAutoFit/>
          </a:bodyPr>
          <a:lstStyle>
            <a:lvl1pPr marL="457200" indent="-457200" defTabSz="912813" eaLnBrk="0" hangingPunct="0">
              <a:defRPr sz="1300">
                <a:solidFill>
                  <a:schemeClr val="tx1"/>
                </a:solidFill>
                <a:latin typeface="Rdg Vesta" panose="020B0604020202020204" pitchFamily="2" charset="0"/>
              </a:defRPr>
            </a:lvl1pPr>
            <a:lvl2pPr marL="1087438" indent="-461963" defTabSz="912813" eaLnBrk="0" hangingPunct="0">
              <a:defRPr sz="1300">
                <a:solidFill>
                  <a:schemeClr val="tx1"/>
                </a:solidFill>
                <a:latin typeface="Rdg Vesta" panose="020B0604020202020204" pitchFamily="2" charset="0"/>
              </a:defRPr>
            </a:lvl2pPr>
            <a:lvl3pPr marL="1724025" indent="-457200" defTabSz="912813" eaLnBrk="0" hangingPunct="0">
              <a:defRPr sz="1300">
                <a:solidFill>
                  <a:schemeClr val="tx1"/>
                </a:solidFill>
                <a:latin typeface="Rdg Vesta" panose="020B0604020202020204" pitchFamily="2" charset="0"/>
              </a:defRPr>
            </a:lvl3pPr>
            <a:lvl4pPr marL="2359025" indent="-457200" defTabSz="912813" eaLnBrk="0" hangingPunct="0">
              <a:defRPr sz="1300">
                <a:solidFill>
                  <a:schemeClr val="tx1"/>
                </a:solidFill>
                <a:latin typeface="Rdg Vesta" panose="020B0604020202020204" pitchFamily="2" charset="0"/>
              </a:defRPr>
            </a:lvl4pPr>
            <a:lvl5pPr marL="2994025" indent="-457200" defTabSz="912813" eaLnBrk="0" hangingPunct="0">
              <a:defRPr sz="1300">
                <a:solidFill>
                  <a:schemeClr val="tx1"/>
                </a:solidFill>
                <a:latin typeface="Rdg Vesta" panose="020B0604020202020204" pitchFamily="2" charset="0"/>
              </a:defRPr>
            </a:lvl5pPr>
            <a:lvl6pPr marL="3451225" indent="-457200" defTabSz="912813" eaLnBrk="0" fontAlgn="base" hangingPunct="0">
              <a:spcBef>
                <a:spcPct val="0"/>
              </a:spcBef>
              <a:spcAft>
                <a:spcPct val="0"/>
              </a:spcAft>
              <a:defRPr sz="1300">
                <a:solidFill>
                  <a:schemeClr val="tx1"/>
                </a:solidFill>
                <a:latin typeface="Rdg Vesta" panose="020B0604020202020204" pitchFamily="2" charset="0"/>
              </a:defRPr>
            </a:lvl6pPr>
            <a:lvl7pPr marL="3908425" indent="-457200" defTabSz="912813" eaLnBrk="0" fontAlgn="base" hangingPunct="0">
              <a:spcBef>
                <a:spcPct val="0"/>
              </a:spcBef>
              <a:spcAft>
                <a:spcPct val="0"/>
              </a:spcAft>
              <a:defRPr sz="1300">
                <a:solidFill>
                  <a:schemeClr val="tx1"/>
                </a:solidFill>
                <a:latin typeface="Rdg Vesta" panose="020B0604020202020204" pitchFamily="2" charset="0"/>
              </a:defRPr>
            </a:lvl7pPr>
            <a:lvl8pPr marL="4365625" indent="-457200" defTabSz="912813" eaLnBrk="0" fontAlgn="base" hangingPunct="0">
              <a:spcBef>
                <a:spcPct val="0"/>
              </a:spcBef>
              <a:spcAft>
                <a:spcPct val="0"/>
              </a:spcAft>
              <a:defRPr sz="1300">
                <a:solidFill>
                  <a:schemeClr val="tx1"/>
                </a:solidFill>
                <a:latin typeface="Rdg Vesta" panose="020B0604020202020204" pitchFamily="2" charset="0"/>
              </a:defRPr>
            </a:lvl8pPr>
            <a:lvl9pPr marL="4822825" indent="-457200" defTabSz="912813" eaLnBrk="0" fontAlgn="base" hangingPunct="0">
              <a:spcBef>
                <a:spcPct val="0"/>
              </a:spcBef>
              <a:spcAft>
                <a:spcPct val="0"/>
              </a:spcAft>
              <a:defRPr sz="1300">
                <a:solidFill>
                  <a:schemeClr val="tx1"/>
                </a:solidFill>
                <a:latin typeface="Rdg Vesta" panose="020B0604020202020204" pitchFamily="2" charset="0"/>
              </a:defRPr>
            </a:lvl9pPr>
          </a:lstStyle>
          <a:p>
            <a:pPr>
              <a:spcBef>
                <a:spcPct val="70000"/>
              </a:spcBef>
              <a:defRPr/>
            </a:pPr>
            <a:r>
              <a:rPr lang="en-GB" altLang="en-US" sz="1900" b="1" dirty="0">
                <a:solidFill>
                  <a:schemeClr val="tx2"/>
                </a:solidFill>
              </a:rPr>
              <a:t>Degree programme</a:t>
            </a:r>
          </a:p>
          <a:p>
            <a:pPr marL="0" indent="0">
              <a:lnSpc>
                <a:spcPct val="125000"/>
              </a:lnSpc>
              <a:spcBef>
                <a:spcPct val="30000"/>
              </a:spcBef>
              <a:buClr>
                <a:schemeClr val="tx2"/>
              </a:buClr>
              <a:defRPr/>
            </a:pPr>
            <a:r>
              <a:rPr lang="en-GB" altLang="en-US" dirty="0"/>
              <a:t>BSc Computer Science / BSc Information Technology</a:t>
            </a:r>
          </a:p>
        </p:txBody>
      </p:sp>
    </p:spTree>
  </p:cSld>
  <p:clrMapOvr>
    <a:masterClrMapping/>
  </p:clrMapOvr>
</p:sld>
</file>

<file path=ppt/theme/theme1.xml><?xml version="1.0" encoding="utf-8"?>
<a:theme xmlns:a="http://schemas.openxmlformats.org/drawingml/2006/main" name="Rdg Conferences Portrait">
  <a:themeElements>
    <a:clrScheme name="Rdg Conferences Portrait 1">
      <a:dk1>
        <a:srgbClr val="000000"/>
      </a:dk1>
      <a:lt1>
        <a:srgbClr val="FFFFFF"/>
      </a:lt1>
      <a:dk2>
        <a:srgbClr val="0568D5"/>
      </a:dk2>
      <a:lt2>
        <a:srgbClr val="808080"/>
      </a:lt2>
      <a:accent1>
        <a:srgbClr val="DDEBF3"/>
      </a:accent1>
      <a:accent2>
        <a:srgbClr val="041E32"/>
      </a:accent2>
      <a:accent3>
        <a:srgbClr val="FFFFFF"/>
      </a:accent3>
      <a:accent4>
        <a:srgbClr val="000000"/>
      </a:accent4>
      <a:accent5>
        <a:srgbClr val="EBF3F8"/>
      </a:accent5>
      <a:accent6>
        <a:srgbClr val="031A2C"/>
      </a:accent6>
      <a:hlink>
        <a:srgbClr val="0568D5"/>
      </a:hlink>
      <a:folHlink>
        <a:srgbClr val="041E32"/>
      </a:folHlink>
    </a:clrScheme>
    <a:fontScheme name="Rdg Conferences Portrait">
      <a:majorFont>
        <a:latin typeface="Rdg Vesta"/>
        <a:ea typeface=""/>
        <a:cs typeface=""/>
      </a:majorFont>
      <a:minorFont>
        <a:latin typeface="Rdg Ves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none" lIns="91440" tIns="45720" rIns="91440" bIns="45720" numCol="1" anchor="ctr" anchorCtr="0" compatLnSpc="1">
        <a:prstTxWarp prst="textNoShape">
          <a:avLst/>
        </a:prstTxWarp>
      </a:bodyPr>
      <a:lstStyle>
        <a:defPPr marL="0" marR="0" indent="0" algn="l" defTabSz="2952750" rtl="0" eaLnBrk="1" fontAlgn="base" latinLnBrk="0" hangingPunct="1">
          <a:lnSpc>
            <a:spcPct val="100000"/>
          </a:lnSpc>
          <a:spcBef>
            <a:spcPct val="0"/>
          </a:spcBef>
          <a:spcAft>
            <a:spcPct val="0"/>
          </a:spcAft>
          <a:buClrTx/>
          <a:buSzTx/>
          <a:buFontTx/>
          <a:buNone/>
          <a:tabLst/>
          <a:defRPr kumimoji="0" lang="en-GB" altLang="en-US" sz="1300" b="0" i="0" u="none" strike="noStrike" cap="none" normalizeH="0" baseline="0" smtClean="0">
            <a:ln>
              <a:noFill/>
            </a:ln>
            <a:solidFill>
              <a:schemeClr val="tx1"/>
            </a:solidFill>
            <a:effectLst/>
            <a:latin typeface="Rdg Vesta" pitchFamily="2" charset="0"/>
          </a:defRPr>
        </a:defPPr>
      </a:lstStyle>
    </a:spDef>
    <a:lnDef>
      <a:spPr bwMode="auto">
        <a:xfrm>
          <a:off x="0" y="0"/>
          <a:ext cx="1" cy="1"/>
        </a:xfrm>
        <a:custGeom>
          <a:avLst/>
          <a:gdLst/>
          <a:ahLst/>
          <a:cxnLst/>
          <a:rect l="0" t="0" r="0" b="0"/>
          <a:pathLst/>
        </a:custGeom>
        <a:solidFill>
          <a:schemeClr val="tx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none" lIns="91440" tIns="45720" rIns="91440" bIns="45720" numCol="1" anchor="ctr" anchorCtr="0" compatLnSpc="1">
        <a:prstTxWarp prst="textNoShape">
          <a:avLst/>
        </a:prstTxWarp>
      </a:bodyPr>
      <a:lstStyle>
        <a:defPPr marL="0" marR="0" indent="0" algn="l" defTabSz="2952750" rtl="0" eaLnBrk="1" fontAlgn="base" latinLnBrk="0" hangingPunct="1">
          <a:lnSpc>
            <a:spcPct val="100000"/>
          </a:lnSpc>
          <a:spcBef>
            <a:spcPct val="0"/>
          </a:spcBef>
          <a:spcAft>
            <a:spcPct val="0"/>
          </a:spcAft>
          <a:buClrTx/>
          <a:buSzTx/>
          <a:buFontTx/>
          <a:buNone/>
          <a:tabLst/>
          <a:defRPr kumimoji="0" lang="en-GB" altLang="en-US" sz="1300" b="0" i="0" u="none" strike="noStrike" cap="none" normalizeH="0" baseline="0" smtClean="0">
            <a:ln>
              <a:noFill/>
            </a:ln>
            <a:solidFill>
              <a:schemeClr val="tx1"/>
            </a:solidFill>
            <a:effectLst/>
            <a:latin typeface="Rdg Vesta" pitchFamily="2" charset="0"/>
          </a:defRPr>
        </a:defPPr>
      </a:lstStyle>
    </a:lnDef>
  </a:objectDefaults>
  <a:extraClrSchemeLst>
    <a:extraClrScheme>
      <a:clrScheme name="Rdg Conferences Portrait 1">
        <a:dk1>
          <a:srgbClr val="000000"/>
        </a:dk1>
        <a:lt1>
          <a:srgbClr val="FFFFFF"/>
        </a:lt1>
        <a:dk2>
          <a:srgbClr val="0568D5"/>
        </a:dk2>
        <a:lt2>
          <a:srgbClr val="808080"/>
        </a:lt2>
        <a:accent1>
          <a:srgbClr val="DDEBF3"/>
        </a:accent1>
        <a:accent2>
          <a:srgbClr val="041E32"/>
        </a:accent2>
        <a:accent3>
          <a:srgbClr val="FFFFFF"/>
        </a:accent3>
        <a:accent4>
          <a:srgbClr val="000000"/>
        </a:accent4>
        <a:accent5>
          <a:srgbClr val="EBF3F8"/>
        </a:accent5>
        <a:accent6>
          <a:srgbClr val="031A2C"/>
        </a:accent6>
        <a:hlink>
          <a:srgbClr val="0568D5"/>
        </a:hlink>
        <a:folHlink>
          <a:srgbClr val="041E32"/>
        </a:folHlink>
      </a:clrScheme>
      <a:clrMap bg1="lt1" tx1="dk1" bg2="lt2" tx2="dk2" accent1="accent1" accent2="accent2" accent3="accent3" accent4="accent4" accent5="accent5" accent6="accent6" hlink="hlink" folHlink="folHlink"/>
    </a:extraClrScheme>
    <a:extraClrScheme>
      <a:clrScheme name="Rdg Conferences Portrait 2">
        <a:dk1>
          <a:srgbClr val="000000"/>
        </a:dk1>
        <a:lt1>
          <a:srgbClr val="FFFFFF"/>
        </a:lt1>
        <a:dk2>
          <a:srgbClr val="69C32B"/>
        </a:dk2>
        <a:lt2>
          <a:srgbClr val="808080"/>
        </a:lt2>
        <a:accent1>
          <a:srgbClr val="E7FFDD"/>
        </a:accent1>
        <a:accent2>
          <a:srgbClr val="041E32"/>
        </a:accent2>
        <a:accent3>
          <a:srgbClr val="FFFFFF"/>
        </a:accent3>
        <a:accent4>
          <a:srgbClr val="000000"/>
        </a:accent4>
        <a:accent5>
          <a:srgbClr val="F1FFEB"/>
        </a:accent5>
        <a:accent6>
          <a:srgbClr val="031A2C"/>
        </a:accent6>
        <a:hlink>
          <a:srgbClr val="69C32B"/>
        </a:hlink>
        <a:folHlink>
          <a:srgbClr val="041E32"/>
        </a:folHlink>
      </a:clrScheme>
      <a:clrMap bg1="lt1" tx1="dk1" bg2="lt2" tx2="dk2" accent1="accent1" accent2="accent2" accent3="accent3" accent4="accent4" accent5="accent5" accent6="accent6" hlink="hlink" folHlink="folHlink"/>
    </a:extraClrScheme>
    <a:extraClrScheme>
      <a:clrScheme name="Rdg Conferences Portrait 3">
        <a:dk1>
          <a:srgbClr val="000000"/>
        </a:dk1>
        <a:lt1>
          <a:srgbClr val="FFFFFF"/>
        </a:lt1>
        <a:dk2>
          <a:srgbClr val="009288"/>
        </a:dk2>
        <a:lt2>
          <a:srgbClr val="808080"/>
        </a:lt2>
        <a:accent1>
          <a:srgbClr val="E5FFF8"/>
        </a:accent1>
        <a:accent2>
          <a:srgbClr val="041E32"/>
        </a:accent2>
        <a:accent3>
          <a:srgbClr val="FFFFFF"/>
        </a:accent3>
        <a:accent4>
          <a:srgbClr val="000000"/>
        </a:accent4>
        <a:accent5>
          <a:srgbClr val="F0FFFB"/>
        </a:accent5>
        <a:accent6>
          <a:srgbClr val="031A2C"/>
        </a:accent6>
        <a:hlink>
          <a:srgbClr val="009288"/>
        </a:hlink>
        <a:folHlink>
          <a:srgbClr val="041E32"/>
        </a:folHlink>
      </a:clrScheme>
      <a:clrMap bg1="lt1" tx1="dk1" bg2="lt2" tx2="dk2" accent1="accent1" accent2="accent2" accent3="accent3" accent4="accent4" accent5="accent5" accent6="accent6" hlink="hlink" folHlink="folHlink"/>
    </a:extraClrScheme>
    <a:extraClrScheme>
      <a:clrScheme name="Rdg Conferences Portrait 4">
        <a:dk1>
          <a:srgbClr val="000000"/>
        </a:dk1>
        <a:lt1>
          <a:srgbClr val="FFFFFF"/>
        </a:lt1>
        <a:dk2>
          <a:srgbClr val="2E2E54"/>
        </a:dk2>
        <a:lt2>
          <a:srgbClr val="808080"/>
        </a:lt2>
        <a:accent1>
          <a:srgbClr val="E5EBFF"/>
        </a:accent1>
        <a:accent2>
          <a:srgbClr val="041E32"/>
        </a:accent2>
        <a:accent3>
          <a:srgbClr val="FFFFFF"/>
        </a:accent3>
        <a:accent4>
          <a:srgbClr val="000000"/>
        </a:accent4>
        <a:accent5>
          <a:srgbClr val="F0F3FF"/>
        </a:accent5>
        <a:accent6>
          <a:srgbClr val="031A2C"/>
        </a:accent6>
        <a:hlink>
          <a:srgbClr val="2E2E54"/>
        </a:hlink>
        <a:folHlink>
          <a:srgbClr val="041E32"/>
        </a:folHlink>
      </a:clrScheme>
      <a:clrMap bg1="lt1" tx1="dk1" bg2="lt2" tx2="dk2" accent1="accent1" accent2="accent2" accent3="accent3" accent4="accent4" accent5="accent5" accent6="accent6" hlink="hlink" folHlink="folHlink"/>
    </a:extraClrScheme>
    <a:extraClrScheme>
      <a:clrScheme name="Rdg Conferences Portrait 5">
        <a:dk1>
          <a:srgbClr val="000000"/>
        </a:dk1>
        <a:lt1>
          <a:srgbClr val="FFFFFF"/>
        </a:lt1>
        <a:dk2>
          <a:srgbClr val="FFA005"/>
        </a:dk2>
        <a:lt2>
          <a:srgbClr val="808080"/>
        </a:lt2>
        <a:accent1>
          <a:srgbClr val="FEE9CA"/>
        </a:accent1>
        <a:accent2>
          <a:srgbClr val="041E32"/>
        </a:accent2>
        <a:accent3>
          <a:srgbClr val="FFFFFF"/>
        </a:accent3>
        <a:accent4>
          <a:srgbClr val="000000"/>
        </a:accent4>
        <a:accent5>
          <a:srgbClr val="FEF2E1"/>
        </a:accent5>
        <a:accent6>
          <a:srgbClr val="031A2C"/>
        </a:accent6>
        <a:hlink>
          <a:srgbClr val="FFA005"/>
        </a:hlink>
        <a:folHlink>
          <a:srgbClr val="041E32"/>
        </a:folHlink>
      </a:clrScheme>
      <a:clrMap bg1="lt1" tx1="dk1" bg2="lt2" tx2="dk2" accent1="accent1" accent2="accent2" accent3="accent3" accent4="accent4" accent5="accent5" accent6="accent6" hlink="hlink" folHlink="folHlink"/>
    </a:extraClrScheme>
    <a:extraClrScheme>
      <a:clrScheme name="Rdg Conferences Portrait 6">
        <a:dk1>
          <a:srgbClr val="000000"/>
        </a:dk1>
        <a:lt1>
          <a:srgbClr val="FFFFFF"/>
        </a:lt1>
        <a:dk2>
          <a:srgbClr val="855D9D"/>
        </a:dk2>
        <a:lt2>
          <a:srgbClr val="808080"/>
        </a:lt2>
        <a:accent1>
          <a:srgbClr val="F4E1FF"/>
        </a:accent1>
        <a:accent2>
          <a:srgbClr val="041E32"/>
        </a:accent2>
        <a:accent3>
          <a:srgbClr val="FFFFFF"/>
        </a:accent3>
        <a:accent4>
          <a:srgbClr val="000000"/>
        </a:accent4>
        <a:accent5>
          <a:srgbClr val="F8EEFF"/>
        </a:accent5>
        <a:accent6>
          <a:srgbClr val="031A2C"/>
        </a:accent6>
        <a:hlink>
          <a:srgbClr val="855D9D"/>
        </a:hlink>
        <a:folHlink>
          <a:srgbClr val="041E32"/>
        </a:folHlink>
      </a:clrScheme>
      <a:clrMap bg1="lt1" tx1="dk1" bg2="lt2" tx2="dk2" accent1="accent1" accent2="accent2" accent3="accent3" accent4="accent4" accent5="accent5" accent6="accent6" hlink="hlink" folHlink="folHlink"/>
    </a:extraClrScheme>
    <a:extraClrScheme>
      <a:clrScheme name="Rdg Conferences Portrait 7">
        <a:dk1>
          <a:srgbClr val="000000"/>
        </a:dk1>
        <a:lt1>
          <a:srgbClr val="FFFFFF"/>
        </a:lt1>
        <a:dk2>
          <a:srgbClr val="A40062"/>
        </a:dk2>
        <a:lt2>
          <a:srgbClr val="808080"/>
        </a:lt2>
        <a:accent1>
          <a:srgbClr val="FFE1FF"/>
        </a:accent1>
        <a:accent2>
          <a:srgbClr val="041E32"/>
        </a:accent2>
        <a:accent3>
          <a:srgbClr val="FFFFFF"/>
        </a:accent3>
        <a:accent4>
          <a:srgbClr val="000000"/>
        </a:accent4>
        <a:accent5>
          <a:srgbClr val="FFEEFF"/>
        </a:accent5>
        <a:accent6>
          <a:srgbClr val="031A2C"/>
        </a:accent6>
        <a:hlink>
          <a:srgbClr val="A40062"/>
        </a:hlink>
        <a:folHlink>
          <a:srgbClr val="041E32"/>
        </a:folHlink>
      </a:clrScheme>
      <a:clrMap bg1="lt1" tx1="dk1" bg2="lt2" tx2="dk2" accent1="accent1" accent2="accent2" accent3="accent3" accent4="accent4" accent5="accent5" accent6="accent6" hlink="hlink" folHlink="folHlink"/>
    </a:extraClrScheme>
    <a:extraClrScheme>
      <a:clrScheme name="Rdg Conferences Portrait 8">
        <a:dk1>
          <a:srgbClr val="000000"/>
        </a:dk1>
        <a:lt1>
          <a:srgbClr val="FFFFFF"/>
        </a:lt1>
        <a:dk2>
          <a:srgbClr val="C00010"/>
        </a:dk2>
        <a:lt2>
          <a:srgbClr val="808080"/>
        </a:lt2>
        <a:accent1>
          <a:srgbClr val="FFE1E3"/>
        </a:accent1>
        <a:accent2>
          <a:srgbClr val="041E32"/>
        </a:accent2>
        <a:accent3>
          <a:srgbClr val="FFFFFF"/>
        </a:accent3>
        <a:accent4>
          <a:srgbClr val="000000"/>
        </a:accent4>
        <a:accent5>
          <a:srgbClr val="FFEEEF"/>
        </a:accent5>
        <a:accent6>
          <a:srgbClr val="031A2C"/>
        </a:accent6>
        <a:hlink>
          <a:srgbClr val="C00010"/>
        </a:hlink>
        <a:folHlink>
          <a:srgbClr val="041E3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Rdg Conferences Portrait</Template>
  <TotalTime>116</TotalTime>
  <Words>63</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Rdg Vesta</vt:lpstr>
      <vt:lpstr>Rdg Conferences Portrait</vt:lpstr>
      <vt:lpstr>Virtual Tour of Whiteknights Campus for Android Virtual Reality</vt:lpstr>
    </vt:vector>
  </TitlesOfParts>
  <Company>The University of Reading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an example of a short,  informative split over two lines</dc:title>
  <dc:creator>Administrator</dc:creator>
  <cp:lastModifiedBy>James Tang</cp:lastModifiedBy>
  <cp:revision>24</cp:revision>
  <dcterms:created xsi:type="dcterms:W3CDTF">2010-05-19T16:27:26Z</dcterms:created>
  <dcterms:modified xsi:type="dcterms:W3CDTF">2018-03-12T15:58:30Z</dcterms:modified>
</cp:coreProperties>
</file>