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ETDOWN…"/>
          <p:cNvSpPr txBox="1"/>
          <p:nvPr>
            <p:ph type="ctrTitle"/>
          </p:nvPr>
        </p:nvSpPr>
        <p:spPr>
          <a:xfrm>
            <a:off x="-1" y="5910545"/>
            <a:ext cx="13004801" cy="2292266"/>
          </a:xfrm>
          <a:prstGeom prst="rect">
            <a:avLst/>
          </a:prstGeom>
          <a:blipFill>
            <a:blip r:embed="rId3"/>
          </a:blipFill>
        </p:spPr>
        <p:txBody>
          <a:bodyPr anchor="ctr"/>
          <a:lstStyle/>
          <a:p>
            <a:pPr algn="ctr" defTabSz="338835">
              <a:lnSpc>
                <a:spcPct val="150000"/>
              </a:lnSpc>
              <a:defRPr spc="890" sz="5568">
                <a:solidFill>
                  <a:srgbClr val="000000"/>
                </a:solidFill>
                <a:latin typeface="SignPainter-HouseScript"/>
                <a:ea typeface="SignPainter-HouseScript"/>
                <a:cs typeface="SignPainter-HouseScript"/>
                <a:sym typeface="SignPainter-HouseScript"/>
              </a:defRPr>
            </a:pPr>
            <a:r>
              <a:t>GETDOWN</a:t>
            </a:r>
          </a:p>
          <a:p>
            <a:pPr algn="ctr" defTabSz="338835">
              <a:lnSpc>
                <a:spcPct val="120000"/>
              </a:lnSpc>
              <a:defRPr spc="259" sz="162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music connection Application</a:t>
            </a:r>
          </a:p>
          <a:p>
            <a:pPr algn="ctr" defTabSz="338835">
              <a:defRPr spc="259" sz="162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  <a:p>
            <a:pPr algn="ctr" defTabSz="338835">
              <a:defRPr spc="259" sz="162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Designed By</a:t>
            </a:r>
          </a:p>
          <a:p>
            <a:pPr algn="ctr" defTabSz="338835">
              <a:defRPr spc="259" sz="162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William Stearns * James Townsend * Derek Reed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URPOSE…"/>
          <p:cNvSpPr/>
          <p:nvPr/>
        </p:nvSpPr>
        <p:spPr>
          <a:xfrm>
            <a:off x="-1" y="5892202"/>
            <a:ext cx="13004801" cy="22913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5675">
              <a:lnSpc>
                <a:spcPct val="150000"/>
              </a:lnSpc>
              <a:defRPr cap="all" spc="1198" sz="7487">
                <a:solidFill>
                  <a:srgbClr val="000000"/>
                </a:solidFill>
                <a:latin typeface="SignPainter-HouseScript"/>
                <a:ea typeface="SignPainter-HouseScript"/>
                <a:cs typeface="SignPainter-HouseScript"/>
                <a:sym typeface="SignPainter-HouseScript"/>
              </a:defRPr>
            </a:pPr>
            <a:r>
              <a:t>PURPOSE</a:t>
            </a:r>
          </a:p>
          <a:p>
            <a:pPr defTabSz="455675">
              <a:lnSpc>
                <a:spcPct val="120000"/>
              </a:lnSpc>
              <a:defRPr cap="all" spc="349" sz="21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TO TURN THE REGULAR WEEKEND INTO AN EXPERIENCE THAT WILL LAST A LIFE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CHNOLOGY…"/>
          <p:cNvSpPr/>
          <p:nvPr/>
        </p:nvSpPr>
        <p:spPr>
          <a:xfrm>
            <a:off x="0" y="5902928"/>
            <a:ext cx="13004801" cy="225687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991">
              <a:lnSpc>
                <a:spcPct val="150000"/>
              </a:lnSpc>
              <a:defRPr cap="all" spc="1167" sz="7296">
                <a:solidFill>
                  <a:srgbClr val="000000"/>
                </a:solidFill>
                <a:latin typeface="SignPainter-HouseScript"/>
                <a:ea typeface="SignPainter-HouseScript"/>
                <a:cs typeface="SignPainter-HouseScript"/>
                <a:sym typeface="SignPainter-HouseScript"/>
              </a:defRPr>
            </a:pPr>
            <a:r>
              <a:t>TECHNOLOGY</a:t>
            </a:r>
          </a:p>
          <a:p>
            <a:pPr defTabSz="443991">
              <a:lnSpc>
                <a:spcPct val="120000"/>
              </a:lnSpc>
              <a:defRPr cap="all" spc="340" sz="2128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APPLICATION UTILIZES THE JAMBASE API and MICROSOFT’S MAPPING API TO put the best concert experience within 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pecializations…"/>
          <p:cNvSpPr/>
          <p:nvPr/>
        </p:nvSpPr>
        <p:spPr>
          <a:xfrm>
            <a:off x="-1" y="5936543"/>
            <a:ext cx="13004801" cy="228548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15468">
              <a:lnSpc>
                <a:spcPct val="150000"/>
              </a:lnSpc>
              <a:defRPr cap="all" spc="829" sz="5184">
                <a:solidFill>
                  <a:srgbClr val="000000"/>
                </a:solidFill>
                <a:latin typeface="SignPainter-HouseScript"/>
                <a:ea typeface="SignPainter-HouseScript"/>
                <a:cs typeface="SignPainter-HouseScript"/>
                <a:sym typeface="SignPainter-HouseScript"/>
              </a:defRPr>
            </a:pPr>
            <a:r>
              <a:t>Specializations</a:t>
            </a:r>
          </a:p>
          <a:p>
            <a:pPr defTabSz="315468">
              <a:lnSpc>
                <a:spcPct val="120000"/>
              </a:lnSpc>
              <a:defRPr cap="all" spc="241" sz="1512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Derek Reed Front End Development </a:t>
            </a:r>
          </a:p>
          <a:p>
            <a:pPr defTabSz="315468">
              <a:lnSpc>
                <a:spcPct val="120000"/>
              </a:lnSpc>
              <a:defRPr cap="all" spc="241" sz="1512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James Townsend Map API</a:t>
            </a:r>
          </a:p>
          <a:p>
            <a:pPr defTabSz="315468">
              <a:lnSpc>
                <a:spcPct val="120000"/>
              </a:lnSpc>
              <a:defRPr cap="all" spc="241" sz="1512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William Stearns JamBase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blems Solved &amp; What we learned in the process"/>
          <p:cNvSpPr/>
          <p:nvPr/>
        </p:nvSpPr>
        <p:spPr>
          <a:xfrm>
            <a:off x="0" y="5904451"/>
            <a:ext cx="13004801" cy="227062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150000"/>
              </a:lnSpc>
              <a:defRPr cap="all" spc="912" sz="5700">
                <a:solidFill>
                  <a:srgbClr val="000000"/>
                </a:solidFill>
                <a:latin typeface="SignPainter-HouseScript"/>
                <a:ea typeface="SignPainter-HouseScript"/>
                <a:cs typeface="SignPainter-HouseScript"/>
                <a:sym typeface="SignPainter-HouseScript"/>
              </a:defRPr>
            </a:lvl1pPr>
          </a:lstStyle>
          <a:p>
            <a:pPr/>
            <a:r>
              <a:t>Problems Solved &amp; What we learned in the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s Next for GetDown"/>
          <p:cNvSpPr/>
          <p:nvPr/>
        </p:nvSpPr>
        <p:spPr>
          <a:xfrm>
            <a:off x="-1" y="5929413"/>
            <a:ext cx="13004801" cy="227062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150000"/>
              </a:lnSpc>
              <a:defRPr cap="all" spc="1184" sz="7400">
                <a:solidFill>
                  <a:srgbClr val="000000"/>
                </a:solidFill>
                <a:latin typeface="SignPainter-HouseScript"/>
                <a:ea typeface="SignPainter-HouseScript"/>
                <a:cs typeface="SignPainter-HouseScript"/>
                <a:sym typeface="SignPainter-HouseScript"/>
              </a:defRPr>
            </a:lvl1pPr>
          </a:lstStyle>
          <a:p>
            <a:pPr/>
            <a:r>
              <a:t>Whats Next for GetDown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