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18529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78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5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58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8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38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95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76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4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82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78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System architecture based on proven CQRS architecture &amp; using </a:t>
            </a:r>
            <a:r>
              <a:rPr lang="en">
                <a:solidFill>
                  <a:schemeClr val="dk1"/>
                </a:solidFill>
              </a:rPr>
              <a:t>tooling built on </a:t>
            </a:r>
            <a:r>
              <a:rPr lang="en"/>
              <a:t>searchengine Lucene - based upon </a:t>
            </a:r>
            <a:r>
              <a:rPr lang="en">
                <a:solidFill>
                  <a:schemeClr val="dk1"/>
                </a:solidFill>
              </a:rPr>
              <a:t>Google’s own search engine, ensures performance and ability to scale.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Full administrative capabilities are included.</a:t>
            </a:r>
          </a:p>
        </p:txBody>
      </p:sp>
    </p:spTree>
    <p:extLst>
      <p:ext uri="{BB962C8B-B14F-4D97-AF65-F5344CB8AC3E}">
        <p14:creationId xmlns:p14="http://schemas.microsoft.com/office/powerpoint/2010/main" val="94020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6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Tryand/Worksheet/issues/n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Worksheet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Ledger for Schedules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Timescales &amp; Roadmap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Source is immediately available via github</a:t>
            </a: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Core available over the next few weeks.</a:t>
            </a: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UI following </a:t>
            </a:r>
          </a:p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Tailoring can be ongoing once core is ready &amp; installed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Synopsis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Aimed at planning and recording work performed and then reporting upon that.</a:t>
            </a:r>
            <a:br>
              <a:rPr lang="en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While not aimed at impromptu arbitary useage </a:t>
            </a:r>
            <a:br>
              <a:rPr lang="en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(ie. sales), </a:t>
            </a:r>
            <a:r>
              <a:rPr lang="en" i="1">
                <a:latin typeface="Trebuchet MS"/>
                <a:ea typeface="Trebuchet MS"/>
                <a:cs typeface="Trebuchet MS"/>
                <a:sym typeface="Trebuchet MS"/>
              </a:rPr>
              <a:t>if it can be planned and checked, then this is a good fit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Feedback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indent="0"/>
            <a:endParaRPr lang="en">
              <a:latin typeface="Trebuchet MS"/>
              <a:ea typeface="Trebuchet MS"/>
              <a:cs typeface="Trebuchet MS"/>
              <a:sym typeface="Trebuchet MS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Feedback, Questions, Suggestions and any Input would be greatly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appreciated.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185DA2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</a:t>
            </a:r>
            <a:r>
              <a:rPr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://github.com/JamesTryand/Worksheet/issues/new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james.tryand@gmail.com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 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include [WORKSHEET] in the subject</a:t>
            </a:r>
          </a:p>
          <a:p>
            <a:pPr marL="190500" indent="0"/>
            <a:endParaRPr lang="en"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Current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Technical (brief)</a:t>
            </a: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Costs</a:t>
            </a: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Timescales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Synopsis</a:t>
            </a:r>
          </a:p>
          <a:p>
            <a:pPr lv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Feedback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Currently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Work done is recorded on large volumes of spreadsheets.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This is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timeconsuming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hard to manage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hard to report upon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hard to verify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Assumed Requirements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Needs to: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work with assumed existing technologies.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 simple to manage, use, deploy &amp; maintain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 flexible in use cases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fast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less effort to use and report 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structured, spreadsheet-like tool.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With flexible time scheduling,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True historical audit trail.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Fast and Dynamic Reporting.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New features are retroactively available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0" rtl="0"/>
            <a:endParaRPr lang="en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533400" lvl="0" indent="-342900" rtl="0">
              <a:buFont typeface="Arial" panose="020B0604020202020204" pitchFamily="34" charset="0"/>
              <a:buChar char="•"/>
            </a:pPr>
            <a:r>
              <a:rPr lang="en" sz="2400" b="1"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br>
              <a:rPr lang="en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Creates </a:t>
            </a:r>
            <a:r>
              <a:rPr lang="en" sz="2400" i="1">
                <a:latin typeface="Trebuchet MS"/>
                <a:ea typeface="Trebuchet MS"/>
                <a:cs typeface="Trebuchet MS"/>
                <a:sym typeface="Trebuchet MS"/>
              </a:rPr>
              <a:t>Measures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br>
              <a:rPr lang="en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Plans </a:t>
            </a:r>
            <a:r>
              <a:rPr lang="en" sz="2400" i="1">
                <a:latin typeface="Trebuchet MS"/>
                <a:ea typeface="Trebuchet MS"/>
                <a:cs typeface="Trebuchet MS"/>
                <a:sym typeface="Trebuchet MS"/>
              </a:rPr>
              <a:t>Schedules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;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rebuchet MS"/>
                <a:ea typeface="Trebuchet MS"/>
                <a:cs typeface="Trebuchet MS"/>
                <a:sym typeface="Trebuchet MS"/>
              </a:rPr>
              <a:t>Worker</a:t>
            </a: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i="1">
                <a:latin typeface="Trebuchet MS"/>
                <a:ea typeface="Trebuchet MS"/>
                <a:cs typeface="Trebuchet MS"/>
                <a:sym typeface="Trebuchet MS"/>
              </a:rPr>
              <a:t>Ticks</a:t>
            </a: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Schedule </a:t>
            </a:r>
            <a:r>
              <a:rPr lang="en-US" sz="2400" i="1">
                <a:latin typeface="Trebuchet MS"/>
                <a:ea typeface="Trebuchet MS"/>
                <a:cs typeface="Trebuchet MS"/>
                <a:sym typeface="Trebuchet MS"/>
              </a:rPr>
              <a:t>Checks</a:t>
            </a:r>
            <a:endParaRPr lang="en" sz="2400"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rebuchet MS"/>
                <a:ea typeface="Trebuchet MS"/>
                <a:cs typeface="Trebuchet MS"/>
                <a:sym typeface="Trebuchet MS"/>
              </a:rPr>
              <a:t>Manager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br>
              <a:rPr lang="en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Can quickly view and report on the data as to suit them.</a:t>
            </a:r>
          </a:p>
          <a:p>
            <a:pPr marL="190500" indent="0"/>
            <a:endParaRPr lang="en"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Technical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Opensource Project hosted @ github.com </a:t>
            </a:r>
            <a:br>
              <a:rPr lang="en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(MIT licence (it’s business friendly))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Components are best of breed opensource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Server can run on both windows &amp; linux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Use through webbrowser/phone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Report via Web, Excel or MSReporting Services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Hadoop friendly tooling for true scalability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CQRS &amp; Googlesque architecture for performance &amp; maintainability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Written in C# and runs on .net / mono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Opensource licences throughout so minimum cost is 0 if run on existing hardware. </a:t>
            </a:r>
          </a:p>
          <a:p>
            <a:endParaRPr lang="en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Aiming to reduce manhours of administration, and speed up reporting for staff, plus additional visibilty for managers from reporting should lower costs.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Costs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biz</vt:lpstr>
      <vt:lpstr>Worksheet</vt:lpstr>
      <vt:lpstr>Overview</vt:lpstr>
      <vt:lpstr>Currently</vt:lpstr>
      <vt:lpstr>Problems</vt:lpstr>
      <vt:lpstr>Assumed Requirements</vt:lpstr>
      <vt:lpstr>Solution</vt:lpstr>
      <vt:lpstr>Concepts</vt:lpstr>
      <vt:lpstr>Technical</vt:lpstr>
      <vt:lpstr>Costs</vt:lpstr>
      <vt:lpstr>Timescales &amp; Roadmap</vt:lpstr>
      <vt:lpstr>Synopsis</vt:lpstr>
      <vt:lpstr>Feedback</vt:lpstr>
    </vt:vector>
  </TitlesOfParts>
  <LinksUpToDate>false</LinksUpToDate>
  <SharedDoc>false</SharedDoc>
  <HLinks>
    <vt:vector size="36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https://github.com/JamesTryand/Worksheet/issues/new</vt:lpwstr>
      </vt:variant>
      <vt:variant>
        <vt:lpwstr/>
      </vt:variant>
    </vt:vector>
  </HLinks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Worksheet</dc:title>
  <cp:revision>3</cp:revision>
  <dcterms:modified xsi:type="dcterms:W3CDTF">2013-11-21T02:47:44Z</dcterms:modified>
</cp:coreProperties>
</file>