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70" r:id="rId7"/>
    <p:sldId id="269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30B6B-265B-4D14-9903-2FCD7959E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C080F8-6152-4AD7-B35E-B111A3DD9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E8943C-839A-4743-9420-C850F9E9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BE4C75-40BE-43B5-8762-BED09CB0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1E2057-9E6D-4925-9FA6-4B1A94A9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0D08-B36A-4C46-80ED-0B7E65F7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FEA86E-7C92-4CDA-B885-336134AD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C7BA2E-97F7-452B-AE27-2BCB7DBC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B9CB3F-19C5-41C0-A547-A644A2A4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CEABA-7C65-4F60-A3A8-CFC38225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87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3A297A-5654-43F5-A4E6-C0C5F6171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D722E2-F1A0-4E07-94E3-8D6F6208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983814-DA69-453C-8DEC-34979355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890166-D24C-45EE-8062-363DFC9E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765E94-FD37-49B2-AA33-E7C8D0A5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2BC8-CE91-44E7-A62E-FB33E96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D1188-5C47-4126-81FE-2C51C127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5DAF1-5C52-418B-9B0B-72933F19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2A03B9-1EBD-4D65-BBCB-DB9986CF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52E23-8D7A-4D65-BB12-71BD51D5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64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ED0C7-969C-406E-95C2-6A762E5E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D72E91-6E54-4974-A40A-24B31DE8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469937-B479-4686-9A5D-C49B546C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A1AA3-B21C-47E3-AA7B-8B51565C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AC143-7284-484E-A2BC-9C34AB2C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8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217B6-8D68-4B3F-B292-A02217F5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B71EA-09AB-4D88-92BE-86F2AE0E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80A94E-033B-4F9D-9A46-E2793D40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DB14AB-0FCA-4ACB-9845-16A37812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A71C88-4BD2-4B3E-979F-5D98AD4D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A5ACF4-2D24-4BDC-86FE-76CB4611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54B3-3849-4A88-8328-3DD4D1BF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730CDF-7A30-4B56-A90D-974D1772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6BC693-704F-4F26-97EE-121B390C7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1DD66D-C155-47DB-8814-8D160F3B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FF65C1-A179-45CF-ACC9-1A8550701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3A883E-266A-4A6A-9762-B36934FF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1D6D66-A4E3-40DB-AAF1-B713032C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EA6461-F954-44F6-B3A2-A8050A54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1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E49BB-06D2-495C-BDD2-72D873B1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7D58D9-487C-4BA7-A244-B23E80CC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9ECBC2-3935-4E3D-8725-4AD0D8A7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ECF1CB-269F-45F3-9034-67CE4606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9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0B7F31-AA38-493E-9FA7-83365795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23DAD8-4564-46A3-B583-B4DA8184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0D1C60-86BC-4B64-93B4-F58C922B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5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00C92-5162-45EB-8681-6336A2B1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A7950-5DF0-427E-87C5-5D24CA5B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D90D60-08AB-4189-AF31-7A0727A4A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C471E8-67E1-4457-8142-0828E215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3C2509-CE47-4832-87AD-FEDA6084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2347CF-C459-49C7-9A76-F9485110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9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DC6B1-C6A0-4176-A902-3A57315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235B3C-D546-411B-95E2-452C8B2B9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5E6BC7-0366-4CBE-9E97-68B4BF8B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B6C12D-9ECE-4B54-A9A8-C556033C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6A3CA0-9435-4334-A626-D8EDE6A0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6F7B8A-CD74-4AED-A7B5-018FF82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C44B03-A85F-4EBF-86B2-D1A8F57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ECA980-37A2-4B5C-9FB5-360273C5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60200-DCFC-4902-920F-B9531319C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6652-FFA0-4DA4-A702-8101885505DF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56EBD4-D446-4174-B683-9EB19F0F7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3F0A40-D28A-4C7F-9BC7-2B3B5E630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BB9D-2B1E-4F11-A447-CE41DCA85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655E62-A52F-4008-A3ED-838FE3018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TW" sz="1800" i="0" dirty="0">
                <a:effectLst/>
                <a:latin typeface="Arial" panose="020B0604020202020204" pitchFamily="34" charset="0"/>
              </a:rPr>
              <a:t>H24086032</a:t>
            </a:r>
            <a:r>
              <a:rPr lang="zh-TW" altLang="en-US" sz="1800" i="0" dirty="0">
                <a:effectLst/>
                <a:latin typeface="Arial" panose="020B0604020202020204" pitchFamily="34" charset="0"/>
              </a:rPr>
              <a:t> 杜霙笙</a:t>
            </a:r>
            <a:endParaRPr lang="en-US" altLang="zh-TW" sz="1800" i="0" dirty="0">
              <a:effectLst/>
              <a:latin typeface="Arial" panose="020B0604020202020204" pitchFamily="34" charset="0"/>
            </a:endParaRPr>
          </a:p>
          <a:p>
            <a:r>
              <a:rPr lang="en-US" altLang="zh-TW" sz="1800" dirty="0">
                <a:latin typeface="Arial" panose="020B0604020202020204" pitchFamily="34" charset="0"/>
              </a:rPr>
              <a:t>H24081163</a:t>
            </a:r>
            <a:r>
              <a:rPr lang="zh-TW" altLang="en-US" sz="1800" dirty="0">
                <a:latin typeface="Arial" panose="020B0604020202020204" pitchFamily="34" charset="0"/>
              </a:rPr>
              <a:t> 陳詠翰</a:t>
            </a:r>
            <a:endParaRPr lang="en-US" altLang="zh-TW" sz="1800" dirty="0">
              <a:latin typeface="Arial" panose="020B0604020202020204" pitchFamily="34" charset="0"/>
            </a:endParaRPr>
          </a:p>
          <a:p>
            <a:r>
              <a:rPr lang="en-US" altLang="zh-TW" sz="1800" i="0" dirty="0">
                <a:effectLst/>
                <a:latin typeface="Arial" panose="020B0604020202020204" pitchFamily="34" charset="0"/>
              </a:rPr>
              <a:t>F64061070</a:t>
            </a:r>
            <a:r>
              <a:rPr lang="zh-TW" altLang="en-US" sz="1800" i="0" dirty="0">
                <a:effectLst/>
                <a:latin typeface="Arial" panose="020B0604020202020204" pitchFamily="34" charset="0"/>
              </a:rPr>
              <a:t> 陳鈺陵</a:t>
            </a:r>
            <a:endParaRPr lang="zh-TW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7C21E1-5F74-4390-8891-06607728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 dirty="0">
                <a:solidFill>
                  <a:srgbClr val="080808"/>
                </a:solidFill>
              </a:rPr>
              <a:t>第</a:t>
            </a:r>
            <a:r>
              <a:rPr lang="en-US" altLang="zh-TW" sz="3600" dirty="0">
                <a:solidFill>
                  <a:srgbClr val="080808"/>
                </a:solidFill>
              </a:rPr>
              <a:t>20</a:t>
            </a:r>
            <a:r>
              <a:rPr lang="zh-TW" altLang="en-US" sz="3600" dirty="0">
                <a:solidFill>
                  <a:srgbClr val="080808"/>
                </a:solidFill>
              </a:rPr>
              <a:t>組期末專案</a:t>
            </a:r>
            <a:r>
              <a:rPr lang="en-US" altLang="zh-TW" sz="3600" dirty="0">
                <a:solidFill>
                  <a:srgbClr val="080808"/>
                </a:solidFill>
              </a:rPr>
              <a:t>checkpoint</a:t>
            </a:r>
            <a:r>
              <a:rPr lang="zh-TW" altLang="en-US" sz="3600" dirty="0">
                <a:solidFill>
                  <a:srgbClr val="080808"/>
                </a:solidFill>
              </a:rPr>
              <a:t>報告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7C21E1-5F74-4390-8891-06607728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4680" y="2353641"/>
            <a:ext cx="5832678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</a:t>
            </a:r>
            <a:endParaRPr lang="zh-TW" altLang="en-US" sz="54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A926BA8-992E-4F9C-B8BA-3208E1B0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F84BF-6924-4A7C-87A0-421ECBA4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Distribution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7C21E1-5F74-4390-8891-06607728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4680" y="2353641"/>
            <a:ext cx="5832678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zh-TW" altLang="en-US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A912FF-0236-486F-8A10-CEF9E2F3C753}"/>
              </a:ext>
            </a:extLst>
          </p:cNvPr>
          <p:cNvSpPr txBox="1"/>
          <p:nvPr/>
        </p:nvSpPr>
        <p:spPr>
          <a:xfrm>
            <a:off x="3393257" y="3920041"/>
            <a:ext cx="5355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7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439CB3-FB48-4C30-974F-AE4D0B0A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lang="zh-TW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5F632-BBF4-41C9-A179-0491B1A2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Menu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Guide for First Time Users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13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439CB3-FB48-4C30-974F-AE4D0B0A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lang="zh-TW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5F632-BBF4-41C9-A179-0491B1A2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Environment: Visual Studio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C#, SQL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385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7C21E1-5F74-4390-8891-06607728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4680" y="2353641"/>
            <a:ext cx="5832678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Distribution</a:t>
            </a:r>
            <a:endParaRPr lang="zh-TW" altLang="en-US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439CB3-FB48-4C30-974F-AE4D0B0A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5F632-BBF4-41C9-A179-0491B1A2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陳詠翰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UI, Login, and Tutorial Design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杜霙笙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APIs and Functions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陳鈺陵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Data Visualization</a:t>
            </a:r>
          </a:p>
          <a:p>
            <a:endParaRPr lang="en-US" altLang="zh-TW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7C21E1-5F74-4390-8891-06607728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4680" y="2353641"/>
            <a:ext cx="5832678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zh-TW" altLang="en-US" sz="66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439CB3-FB48-4C30-974F-AE4D0B0A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5F632-BBF4-41C9-A179-0491B1A2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12/28 Checkpoint (Project Details)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12/29 ~ 1/4 Write Project Code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1/5 Meetup and Discuss 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1/5 ~ 1/8 Revise Project Code &amp; Prepare Presentation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1/8 Meetup and Discuss 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1/11 Project Demo 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佈景主題</vt:lpstr>
      <vt:lpstr>第20組期末專案checkpoint報告</vt:lpstr>
      <vt:lpstr>Contents</vt:lpstr>
      <vt:lpstr>Topic: Bullet Journal UI</vt:lpstr>
      <vt:lpstr>Project Introduction</vt:lpstr>
      <vt:lpstr>Project Introduction</vt:lpstr>
      <vt:lpstr>Workload Distribution</vt:lpstr>
      <vt:lpstr>Distribution</vt:lpstr>
      <vt:lpstr>Project Timeline</vt:lpstr>
      <vt:lpstr>Timeline</vt:lpstr>
      <vt:lpstr>Thank you for your time!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第20組期末專案checkpoint報告</dc:title>
  <dc:creator>陳詠翰</dc:creator>
  <cp:lastModifiedBy>Eng-Shen Tu</cp:lastModifiedBy>
  <cp:revision>2</cp:revision>
  <dcterms:created xsi:type="dcterms:W3CDTF">2021-12-26T13:10:18Z</dcterms:created>
  <dcterms:modified xsi:type="dcterms:W3CDTF">2021-12-28T07:41:45Z</dcterms:modified>
</cp:coreProperties>
</file>