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5" r:id="rId5"/>
    <p:sldId id="258" r:id="rId6"/>
    <p:sldId id="259" r:id="rId7"/>
    <p:sldId id="261" r:id="rId8"/>
    <p:sldId id="276" r:id="rId9"/>
    <p:sldId id="260" r:id="rId10"/>
    <p:sldId id="266" r:id="rId11"/>
    <p:sldId id="262" r:id="rId12"/>
    <p:sldId id="269" r:id="rId13"/>
    <p:sldId id="272" r:id="rId14"/>
    <p:sldId id="271" r:id="rId15"/>
    <p:sldId id="270" r:id="rId16"/>
    <p:sldId id="26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2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5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6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CCDC-9235-4730-B5FD-84BB75F9E8C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9F4A-ADA9-46FA-9099-DD2BE0E17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0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A9F4-E2A5-4229-9ECA-0CFD2EB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 </a:t>
            </a:r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B131-2CD6-4D5E-8DA2-611EB4965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H24086032 </a:t>
            </a:r>
            <a:r>
              <a:rPr lang="zh-TW" altLang="en-US" dirty="0"/>
              <a:t>杜霙笙</a:t>
            </a:r>
          </a:p>
        </p:txBody>
      </p:sp>
    </p:spTree>
    <p:extLst>
      <p:ext uri="{BB962C8B-B14F-4D97-AF65-F5344CB8AC3E}">
        <p14:creationId xmlns:p14="http://schemas.microsoft.com/office/powerpoint/2010/main" val="49435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5E34-A3E7-459F-8F80-806BFD04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EEAA-C680-410A-8CE6-12A800D7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33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EC4-5A97-4F4A-B04D-C60CFF7C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Machine Learning models I tried…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3688-C990-4B3F-B70C-17D0F965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K-Nearest Neighbor</a:t>
            </a:r>
          </a:p>
          <a:p>
            <a:endParaRPr lang="en-US" altLang="zh-TW" dirty="0"/>
          </a:p>
          <a:p>
            <a:r>
              <a:rPr lang="en-US" altLang="zh-TW" dirty="0"/>
              <a:t>SVM</a:t>
            </a:r>
          </a:p>
          <a:p>
            <a:pPr lvl="1"/>
            <a:r>
              <a:rPr lang="en-US" altLang="zh-TW" dirty="0"/>
              <a:t>SVC</a:t>
            </a:r>
          </a:p>
          <a:p>
            <a:pPr lvl="1"/>
            <a:r>
              <a:rPr lang="en-US" altLang="zh-TW" dirty="0"/>
              <a:t>SVR</a:t>
            </a:r>
          </a:p>
          <a:p>
            <a:pPr lvl="1"/>
            <a:r>
              <a:rPr lang="en-US" altLang="zh-TW" dirty="0" err="1"/>
              <a:t>LinearSVC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9713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9C58-CBE2-4554-8C4A-923751D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Comparison: SVR</a:t>
            </a:r>
            <a:endParaRPr lang="zh-TW" alt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094-32C8-4283-A21C-7DC4DE1E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 dirty="0"/>
              <a:t>Slow</a:t>
            </a:r>
            <a:r>
              <a:rPr lang="zh-TW" altLang="en-US" sz="2000" dirty="0"/>
              <a:t> </a:t>
            </a:r>
            <a:r>
              <a:rPr lang="en-US" altLang="zh-TW" sz="2000" dirty="0"/>
              <a:t>Algorithm</a:t>
            </a:r>
          </a:p>
          <a:p>
            <a:pPr lvl="1"/>
            <a:r>
              <a:rPr lang="en-US" altLang="zh-TW" sz="2000" dirty="0"/>
              <a:t>Hard to implement</a:t>
            </a:r>
          </a:p>
          <a:p>
            <a:pPr lvl="1"/>
            <a:r>
              <a:rPr lang="en-US" altLang="zh-TW" sz="2000" dirty="0"/>
              <a:t>Model score 75~85</a:t>
            </a:r>
          </a:p>
          <a:p>
            <a:pPr lvl="1"/>
            <a:r>
              <a:rPr lang="en-US" altLang="zh-TW" sz="2000" dirty="0"/>
              <a:t>Small pickle file output</a:t>
            </a:r>
          </a:p>
          <a:p>
            <a:pPr lvl="1"/>
            <a:r>
              <a:rPr lang="en-US" altLang="zh-TW" sz="2000" dirty="0"/>
              <a:t>Result (personal score):</a:t>
            </a:r>
          </a:p>
          <a:p>
            <a:pPr lvl="2"/>
            <a:r>
              <a:rPr lang="en-US" altLang="zh-TW" dirty="0"/>
              <a:t>Training speed: 2/10</a:t>
            </a:r>
          </a:p>
          <a:p>
            <a:pPr lvl="2"/>
            <a:r>
              <a:rPr lang="en-US" altLang="zh-TW" dirty="0"/>
              <a:t>Performance: 6/10</a:t>
            </a:r>
          </a:p>
          <a:p>
            <a:pPr lvl="2"/>
            <a:r>
              <a:rPr lang="en-US" altLang="zh-TW" dirty="0"/>
              <a:t>Overall: 4/10</a:t>
            </a:r>
          </a:p>
          <a:p>
            <a:pPr lvl="1"/>
            <a:endParaRPr lang="zh-TW" alt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72A0-9FBA-423C-A13B-AEC47EC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31" y="1083484"/>
            <a:ext cx="5647992" cy="44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9C58-CBE2-4554-8C4A-923751D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Comparison: SVC</a:t>
            </a:r>
            <a:endParaRPr lang="zh-TW" alt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094-32C8-4283-A21C-7DC4DE1E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 dirty="0"/>
              <a:t>Slow</a:t>
            </a:r>
            <a:r>
              <a:rPr lang="zh-TW" altLang="en-US" sz="2000" dirty="0"/>
              <a:t> </a:t>
            </a:r>
            <a:r>
              <a:rPr lang="en-US" altLang="zh-TW" sz="2000" dirty="0"/>
              <a:t>Algorithm</a:t>
            </a:r>
          </a:p>
          <a:p>
            <a:pPr lvl="1"/>
            <a:r>
              <a:rPr lang="en-US" altLang="zh-TW" sz="2000" dirty="0"/>
              <a:t>Model score 75~85</a:t>
            </a:r>
          </a:p>
          <a:p>
            <a:pPr lvl="1"/>
            <a:r>
              <a:rPr lang="en-US" altLang="zh-TW" sz="2000" dirty="0"/>
              <a:t>Small pickle file output</a:t>
            </a:r>
          </a:p>
          <a:p>
            <a:pPr lvl="1"/>
            <a:r>
              <a:rPr lang="en-US" altLang="zh-TW" sz="2000" dirty="0"/>
              <a:t>Parameters need experimenting (e.g. </a:t>
            </a:r>
            <a:r>
              <a:rPr lang="en-US" altLang="zh-TW" sz="2000" dirty="0" err="1"/>
              <a:t>ovo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ovr</a:t>
            </a:r>
            <a:r>
              <a:rPr lang="en-US" altLang="zh-TW" sz="2000" dirty="0"/>
              <a:t>…)</a:t>
            </a:r>
          </a:p>
          <a:p>
            <a:pPr lvl="1"/>
            <a:r>
              <a:rPr lang="en-US" altLang="zh-TW" sz="2000" dirty="0"/>
              <a:t>Result:</a:t>
            </a:r>
          </a:p>
          <a:p>
            <a:pPr lvl="2"/>
            <a:r>
              <a:rPr lang="en-US" altLang="zh-TW" dirty="0"/>
              <a:t>Training speed: 2/10</a:t>
            </a:r>
          </a:p>
          <a:p>
            <a:pPr lvl="2"/>
            <a:r>
              <a:rPr lang="en-US" altLang="zh-TW" dirty="0"/>
              <a:t>Performance: 8/10</a:t>
            </a:r>
          </a:p>
          <a:p>
            <a:pPr lvl="2"/>
            <a:r>
              <a:rPr lang="en-US" altLang="zh-TW" dirty="0"/>
              <a:t>Overall: 6/10</a:t>
            </a:r>
          </a:p>
          <a:p>
            <a:pPr lvl="1"/>
            <a:r>
              <a:rPr lang="en-US" altLang="zh-TW" sz="2000" dirty="0"/>
              <a:t>Good for small amount of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72A0-9FBA-423C-A13B-AEC47EC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31" y="1083484"/>
            <a:ext cx="5647992" cy="44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9C58-CBE2-4554-8C4A-923751D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altLang="zh-TW" sz="4000" dirty="0"/>
              <a:t>Comparison: </a:t>
            </a:r>
            <a:r>
              <a:rPr lang="en-US" altLang="zh-TW" sz="4000" dirty="0" err="1"/>
              <a:t>LinearSVC</a:t>
            </a:r>
            <a:endParaRPr lang="zh-TW" alt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094-32C8-4283-A21C-7DC4DE1E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 dirty="0"/>
              <a:t>Slightly Faster</a:t>
            </a:r>
            <a:r>
              <a:rPr lang="zh-TW" altLang="en-US" sz="2000" dirty="0"/>
              <a:t> </a:t>
            </a:r>
            <a:r>
              <a:rPr lang="en-US" altLang="zh-TW" sz="2000" dirty="0"/>
              <a:t>Algorithm than SVC</a:t>
            </a:r>
          </a:p>
          <a:p>
            <a:pPr lvl="1"/>
            <a:r>
              <a:rPr lang="en-US" altLang="zh-TW" sz="2000" dirty="0"/>
              <a:t>Model score 75~85</a:t>
            </a:r>
          </a:p>
          <a:p>
            <a:pPr lvl="1"/>
            <a:r>
              <a:rPr lang="en-US" altLang="zh-TW" sz="2000" dirty="0"/>
              <a:t>SVC with a Linear kernel</a:t>
            </a:r>
          </a:p>
          <a:p>
            <a:pPr lvl="2"/>
            <a:r>
              <a:rPr lang="en-US" altLang="zh-TW" sz="1600" dirty="0" err="1"/>
              <a:t>svm.SVC</a:t>
            </a:r>
            <a:r>
              <a:rPr lang="en-US" altLang="zh-TW" sz="1600" dirty="0"/>
              <a:t>(kernel=‘linear’)</a:t>
            </a:r>
          </a:p>
          <a:p>
            <a:pPr lvl="1"/>
            <a:r>
              <a:rPr lang="en-US" altLang="zh-TW" sz="2000" dirty="0"/>
              <a:t>Result:</a:t>
            </a:r>
          </a:p>
          <a:p>
            <a:pPr lvl="2"/>
            <a:r>
              <a:rPr lang="en-US" altLang="zh-TW" dirty="0"/>
              <a:t>Not a good fit for the data given</a:t>
            </a:r>
          </a:p>
          <a:p>
            <a:pPr lvl="1"/>
            <a:endParaRPr lang="zh-TW" alt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72A0-9FBA-423C-A13B-AEC47EC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31" y="1083484"/>
            <a:ext cx="5647992" cy="44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9C58-CBE2-4554-8C4A-923751D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Comparison: RFC</a:t>
            </a:r>
            <a:endParaRPr lang="zh-TW" alt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094-32C8-4283-A21C-7DC4DE1E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 dirty="0"/>
              <a:t>Fast algorithm</a:t>
            </a:r>
          </a:p>
          <a:p>
            <a:pPr lvl="1"/>
            <a:r>
              <a:rPr lang="en-US" altLang="zh-TW" sz="2000" dirty="0"/>
              <a:t>Easy to implement</a:t>
            </a:r>
          </a:p>
          <a:p>
            <a:pPr lvl="1"/>
            <a:r>
              <a:rPr lang="en-US" altLang="zh-TW" sz="2000" dirty="0"/>
              <a:t>Very large pickle file output</a:t>
            </a:r>
          </a:p>
          <a:p>
            <a:pPr lvl="1"/>
            <a:r>
              <a:rPr lang="en-US" altLang="zh-TW" sz="2000" dirty="0"/>
              <a:t>Result:</a:t>
            </a:r>
            <a:endParaRPr lang="en-US" altLang="zh-TW" sz="1600" dirty="0"/>
          </a:p>
          <a:p>
            <a:pPr lvl="2"/>
            <a:r>
              <a:rPr lang="en-US" altLang="zh-TW" dirty="0"/>
              <a:t>Training speed: 7/10</a:t>
            </a:r>
          </a:p>
          <a:p>
            <a:pPr lvl="2"/>
            <a:r>
              <a:rPr lang="en-US" altLang="zh-TW" dirty="0"/>
              <a:t>Performance: 8/10</a:t>
            </a:r>
          </a:p>
          <a:p>
            <a:pPr lvl="2"/>
            <a:r>
              <a:rPr lang="en-US" altLang="zh-TW" dirty="0"/>
              <a:t>Overall: 8/10</a:t>
            </a:r>
          </a:p>
          <a:p>
            <a:pPr lvl="1"/>
            <a:r>
              <a:rPr lang="en-US" altLang="zh-TW" sz="2000" dirty="0"/>
              <a:t>Good for large amounts of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A6586-8723-4FD6-B0D3-F0718D8A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50" y="1139304"/>
            <a:ext cx="5652974" cy="45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2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9C58-CBE2-4554-8C4A-923751DB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Comparison: KNN</a:t>
            </a:r>
            <a:endParaRPr lang="zh-TW" alt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1094-32C8-4283-A21C-7DC4DE1E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altLang="zh-TW" sz="2000" dirty="0"/>
              <a:t>Fast algorithm</a:t>
            </a:r>
          </a:p>
          <a:p>
            <a:pPr lvl="1"/>
            <a:r>
              <a:rPr lang="en-US" altLang="zh-TW" sz="2000" dirty="0"/>
              <a:t>Easy to implement</a:t>
            </a:r>
          </a:p>
          <a:p>
            <a:pPr lvl="1"/>
            <a:r>
              <a:rPr lang="en-US" altLang="zh-TW" sz="2000" dirty="0"/>
              <a:t>High model score 95+</a:t>
            </a:r>
          </a:p>
          <a:p>
            <a:pPr lvl="1"/>
            <a:r>
              <a:rPr lang="en-US" altLang="zh-TW" sz="2000" dirty="0"/>
              <a:t>Medium-sized pickle file output</a:t>
            </a:r>
          </a:p>
          <a:p>
            <a:pPr lvl="1"/>
            <a:r>
              <a:rPr lang="en-US" altLang="zh-TW" sz="2000" dirty="0"/>
              <a:t>Result (personal score):</a:t>
            </a:r>
          </a:p>
          <a:p>
            <a:pPr lvl="2"/>
            <a:r>
              <a:rPr lang="en-US" altLang="zh-TW" dirty="0"/>
              <a:t>Training speed: 9/10</a:t>
            </a:r>
          </a:p>
          <a:p>
            <a:pPr lvl="2"/>
            <a:r>
              <a:rPr lang="en-US" altLang="zh-TW" dirty="0"/>
              <a:t>Performance: 9/10</a:t>
            </a:r>
          </a:p>
          <a:p>
            <a:pPr lvl="2"/>
            <a:r>
              <a:rPr lang="en-US" altLang="zh-TW" dirty="0"/>
              <a:t>Overall: 9/10</a:t>
            </a:r>
          </a:p>
          <a:p>
            <a:pPr lvl="1"/>
            <a:r>
              <a:rPr lang="en-US" altLang="zh-TW" sz="2000" dirty="0"/>
              <a:t>Good for medium to large amount of data</a:t>
            </a:r>
          </a:p>
          <a:p>
            <a:pPr lvl="1"/>
            <a:r>
              <a:rPr lang="en-US" altLang="zh-TW" sz="2000" dirty="0"/>
              <a:t>Steady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79845-15C3-4839-ACAA-020763FF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2" r="75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9EC5-CA08-44E1-A975-A6FCB51D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Features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6594-1ADB-4E43-B167-F5511555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and platform = terrible results</a:t>
            </a:r>
          </a:p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</a:t>
            </a:r>
            <a:r>
              <a:rPr lang="en-US" altLang="zh-TW" sz="2000" dirty="0" err="1"/>
              <a:t>x_speed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y_speed</a:t>
            </a:r>
            <a:r>
              <a:rPr lang="en-US" altLang="zh-TW" sz="2000" dirty="0"/>
              <a:t>, direction, and platform = bad results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</a:t>
            </a:r>
            <a:r>
              <a:rPr lang="en-US" altLang="zh-TW" sz="2000" dirty="0" err="1"/>
              <a:t>x_speed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y_speed</a:t>
            </a:r>
            <a:r>
              <a:rPr lang="en-US" altLang="zh-TW" sz="2000" dirty="0"/>
              <a:t>, blocker, and platform = not so good results</a:t>
            </a:r>
          </a:p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</a:t>
            </a:r>
            <a:r>
              <a:rPr lang="en-US" altLang="zh-TW" sz="2000" dirty="0" err="1"/>
              <a:t>x_speed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y_speed</a:t>
            </a:r>
            <a:r>
              <a:rPr lang="en-US" altLang="zh-TW" sz="2000" dirty="0"/>
              <a:t>, blocker, </a:t>
            </a:r>
            <a:r>
              <a:rPr lang="en-US" altLang="zh-TW" sz="2000" dirty="0" err="1"/>
              <a:t>blocker_speed</a:t>
            </a:r>
            <a:r>
              <a:rPr lang="en-US" altLang="zh-TW" sz="2000" dirty="0"/>
              <a:t>, and platform = acceptable results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</a:t>
            </a:r>
            <a:r>
              <a:rPr lang="en-US" altLang="zh-TW" sz="2000" dirty="0" err="1"/>
              <a:t>y_speed</a:t>
            </a:r>
            <a:r>
              <a:rPr lang="en-US" altLang="zh-TW" sz="2000" dirty="0"/>
              <a:t>, direction, blocker, </a:t>
            </a:r>
            <a:r>
              <a:rPr lang="en-US" altLang="zh-TW" sz="2000" dirty="0" err="1"/>
              <a:t>blocker_speed</a:t>
            </a:r>
            <a:r>
              <a:rPr lang="en-US" altLang="zh-TW" sz="2000" dirty="0"/>
              <a:t>, and platform = good results</a:t>
            </a:r>
          </a:p>
          <a:p>
            <a:r>
              <a:rPr lang="en-US" altLang="zh-TW" sz="2000" dirty="0" err="1"/>
              <a:t>ballx</a:t>
            </a:r>
            <a:r>
              <a:rPr lang="en-US" altLang="zh-TW" sz="2000" dirty="0"/>
              <a:t>, bally, </a:t>
            </a:r>
            <a:r>
              <a:rPr lang="en-US" altLang="zh-TW" sz="2000" dirty="0" err="1"/>
              <a:t>x_speed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y_speed</a:t>
            </a:r>
            <a:r>
              <a:rPr lang="en-US" altLang="zh-TW" sz="2000" dirty="0"/>
              <a:t>, direction, blocker, </a:t>
            </a:r>
            <a:r>
              <a:rPr lang="en-US" altLang="zh-TW" sz="2000" dirty="0" err="1"/>
              <a:t>blocker_speed</a:t>
            </a:r>
            <a:r>
              <a:rPr lang="en-US" altLang="zh-TW" sz="2000" dirty="0"/>
              <a:t>, and platform = best results</a:t>
            </a:r>
          </a:p>
          <a:p>
            <a:endParaRPr lang="zh-TW" altLang="en-US" sz="2000" dirty="0"/>
          </a:p>
          <a:p>
            <a:endParaRPr lang="zh-TW" altLang="en-US" dirty="0"/>
          </a:p>
          <a:p>
            <a:endParaRPr lang="zh-TW" altLang="en-US" b="1" dirty="0"/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072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3156-D4E0-4706-92B2-CF82818B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Data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1FF5-D306-4B57-A859-D71E0829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 data Pruning = a lot of error = terrible results</a:t>
            </a:r>
          </a:p>
          <a:p>
            <a:r>
              <a:rPr lang="en-US" altLang="zh-TW" dirty="0"/>
              <a:t>Pruned data = less error = good results</a:t>
            </a:r>
          </a:p>
          <a:p>
            <a:pPr lvl="1"/>
            <a:r>
              <a:rPr lang="en-US" altLang="zh-TW" dirty="0"/>
              <a:t>E.g. taking out command = serve and moving before ball is served… </a:t>
            </a:r>
          </a:p>
          <a:p>
            <a:endParaRPr lang="en-US" altLang="zh-TW" dirty="0"/>
          </a:p>
          <a:p>
            <a:r>
              <a:rPr lang="en-US" altLang="zh-TW" dirty="0"/>
              <a:t>Quantity:</a:t>
            </a:r>
          </a:p>
          <a:p>
            <a:pPr lvl="1"/>
            <a:r>
              <a:rPr lang="en-US" altLang="zh-TW" dirty="0"/>
              <a:t>Affects the model TREMENDOUSLY!!!!!!!!!!</a:t>
            </a:r>
          </a:p>
          <a:p>
            <a:pPr lvl="1"/>
            <a:r>
              <a:rPr lang="en-US" altLang="zh-TW" dirty="0"/>
              <a:t>The more the better, but too much results in long computation time, large pickle file output, and possibly overfitting. 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502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573-7E3A-4E76-905D-680DEB58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DEE3-F601-44AC-A4D5-4BEC00EE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KNN was the machine learning method I used for both </a:t>
            </a:r>
            <a:r>
              <a:rPr lang="en-US" altLang="zh-TW" dirty="0" err="1"/>
              <a:t>arkanoid</a:t>
            </a:r>
            <a:r>
              <a:rPr lang="en-US" altLang="zh-TW" dirty="0"/>
              <a:t> and </a:t>
            </a:r>
            <a:r>
              <a:rPr lang="en-US" altLang="zh-TW" dirty="0" err="1"/>
              <a:t>pingpong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While training, I discussed with my friend and searched the web for many different machine learning models to train our agents and realized that Random Forest Classification yielded good results as well. </a:t>
            </a:r>
          </a:p>
          <a:p>
            <a:pPr marL="0" indent="0">
              <a:buNone/>
            </a:pPr>
            <a:r>
              <a:rPr lang="en-US" altLang="zh-TW" dirty="0"/>
              <a:t>(Maybe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could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considered to be added to the curriculum under decision tree?)</a:t>
            </a:r>
          </a:p>
        </p:txBody>
      </p:sp>
    </p:spTree>
    <p:extLst>
      <p:ext uri="{BB962C8B-B14F-4D97-AF65-F5344CB8AC3E}">
        <p14:creationId xmlns:p14="http://schemas.microsoft.com/office/powerpoint/2010/main" val="13277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E867-02E2-4D50-9568-6AFE7FD4E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1D9DD-CFF4-4487-8655-2D5C7EFA0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B0D4-80B5-4A66-82A9-63A11B74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9D4A-3249-4906-9A88-082F34B2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Pingpong</a:t>
            </a:r>
            <a:r>
              <a:rPr lang="en-US" altLang="zh-TW" sz="2000" dirty="0"/>
              <a:t> is a game that involves 2 players. The levels are divided into 3 levels, EASY, NORMAL (includes slicing), and HARD (includes slicing and a blocker). </a:t>
            </a:r>
          </a:p>
          <a:p>
            <a:endParaRPr lang="en-US" altLang="zh-TW" sz="2000" dirty="0"/>
          </a:p>
          <a:p>
            <a:r>
              <a:rPr lang="en-US" altLang="zh-TW" sz="2000" dirty="0"/>
              <a:t>Observations: </a:t>
            </a:r>
          </a:p>
          <a:p>
            <a:pPr lvl="1"/>
            <a:r>
              <a:rPr lang="en-US" altLang="zh-TW" sz="1600" dirty="0"/>
              <a:t>The blocker appears at random .</a:t>
            </a:r>
          </a:p>
          <a:p>
            <a:pPr lvl="1"/>
            <a:r>
              <a:rPr lang="en-US" altLang="zh-TW" sz="1600" dirty="0"/>
              <a:t>The ball gains speed after every 100 frames. </a:t>
            </a:r>
          </a:p>
          <a:p>
            <a:pPr lvl="1"/>
            <a:r>
              <a:rPr lang="en-US" altLang="zh-TW" sz="1600" dirty="0"/>
              <a:t>It is very hard to predict where the blocker will be. </a:t>
            </a:r>
          </a:p>
          <a:p>
            <a:pPr lvl="1"/>
            <a:r>
              <a:rPr lang="en-US" altLang="zh-TW" sz="1600" dirty="0"/>
              <a:t>The platform moves a lot slower than the ball. </a:t>
            </a:r>
            <a:endParaRPr lang="zh-TW" alt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757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63840-7BAF-4839-8252-7E7AC974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56" y="876201"/>
            <a:ext cx="1989916" cy="51023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157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0D95-C4EE-4564-AB8A-35FFE67D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2CC9-45F3-47F7-96D5-A2A20C95C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8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1FE6-F20E-4995-A70E-CFE4C94C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FBE5-4FEF-40D9-8A6A-5D305072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EASY and NORMAL level, I simply made a few changes to my </a:t>
            </a:r>
            <a:r>
              <a:rPr lang="en-US" altLang="zh-TW" dirty="0" err="1"/>
              <a:t>arkanoid</a:t>
            </a:r>
            <a:r>
              <a:rPr lang="en-US" altLang="zh-TW" dirty="0"/>
              <a:t> rule. I read the </a:t>
            </a:r>
            <a:r>
              <a:rPr lang="en-US" altLang="zh-TW" dirty="0" err="1"/>
              <a:t>scene_info</a:t>
            </a:r>
            <a:r>
              <a:rPr lang="en-US" altLang="zh-TW" dirty="0"/>
              <a:t> then predict where the ball lands. </a:t>
            </a:r>
          </a:p>
          <a:p>
            <a:endParaRPr lang="en-US" altLang="zh-TW" dirty="0"/>
          </a:p>
          <a:p>
            <a:r>
              <a:rPr lang="en-US" altLang="zh-TW" dirty="0"/>
              <a:t>For the HARD level, I added a block attribute to my </a:t>
            </a:r>
            <a:r>
              <a:rPr lang="en-US" altLang="zh-TW" dirty="0" err="1"/>
              <a:t>mlplay</a:t>
            </a:r>
            <a:r>
              <a:rPr lang="en-US" altLang="zh-TW" dirty="0"/>
              <a:t> class and variables to predict where the blocker will be and tried two methods:</a:t>
            </a:r>
          </a:p>
          <a:p>
            <a:pPr lvl="1"/>
            <a:r>
              <a:rPr lang="en-US" altLang="zh-TW" dirty="0"/>
              <a:t>Slice Ball if the ball is predicted to hit the block,</a:t>
            </a:r>
            <a:r>
              <a:rPr lang="zh-TW" altLang="en-US" dirty="0"/>
              <a:t> </a:t>
            </a:r>
            <a:r>
              <a:rPr lang="en-US" altLang="zh-TW" dirty="0"/>
              <a:t>this prevents the ball from hitting the block and makes it easier to catch.</a:t>
            </a:r>
          </a:p>
          <a:p>
            <a:pPr lvl="1"/>
            <a:r>
              <a:rPr lang="en-US" altLang="zh-TW" dirty="0"/>
              <a:t>Calculate where the blocker will be and adjust my prediction accordingly.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29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72A6-EB01-42EA-B4E9-AB9BED24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Result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7919-A854-4A36-8813-976EEA2D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EASY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NORMAL</a:t>
            </a:r>
            <a:r>
              <a:rPr lang="zh-TW" altLang="en-US" dirty="0"/>
              <a:t> </a:t>
            </a:r>
            <a:r>
              <a:rPr lang="en-US" altLang="zh-TW" dirty="0"/>
              <a:t>the speed was consistently holding its performance at </a:t>
            </a:r>
            <a:r>
              <a:rPr lang="en-US" altLang="zh-TW" dirty="0" err="1"/>
              <a:t>y_speed</a:t>
            </a:r>
            <a:r>
              <a:rPr lang="en-US" altLang="zh-TW" dirty="0"/>
              <a:t> 22+, with an average of 24 and maxing at 27.</a:t>
            </a:r>
          </a:p>
          <a:p>
            <a:endParaRPr lang="en-US" altLang="zh-TW" dirty="0"/>
          </a:p>
          <a:p>
            <a:r>
              <a:rPr lang="en-US" altLang="zh-TW" dirty="0"/>
              <a:t>For HARD, the results weren’t as good with an average of 21, maxing at 26 and occasionally dropping to 16.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88F-A6D9-47AE-BCE4-6859AE4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869A-841D-425D-9573-7BA3B182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features I selected to train my model are:</a:t>
            </a:r>
          </a:p>
          <a:p>
            <a:pPr lvl="1"/>
            <a:r>
              <a:rPr lang="en-US" altLang="zh-TW" dirty="0"/>
              <a:t>Coordinates of the ball (</a:t>
            </a:r>
            <a:r>
              <a:rPr lang="en-US" altLang="zh-TW" dirty="0" err="1"/>
              <a:t>ball_x</a:t>
            </a:r>
            <a:r>
              <a:rPr lang="en-US" altLang="zh-TW" dirty="0"/>
              <a:t> and </a:t>
            </a:r>
            <a:r>
              <a:rPr lang="en-US" altLang="zh-TW" dirty="0" err="1"/>
              <a:t>ball_y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Platform’s x coordinates of player 1 and 2 respectively</a:t>
            </a:r>
          </a:p>
          <a:p>
            <a:pPr lvl="1"/>
            <a:r>
              <a:rPr lang="en-US" altLang="zh-TW" dirty="0"/>
              <a:t>The vectors of x, y and the direction. </a:t>
            </a:r>
          </a:p>
          <a:p>
            <a:pPr lvl="1"/>
            <a:r>
              <a:rPr lang="en-US" altLang="zh-TW" dirty="0"/>
              <a:t>The blocker’s x coordinates.</a:t>
            </a:r>
          </a:p>
          <a:p>
            <a:pPr lvl="1"/>
            <a:r>
              <a:rPr lang="en-US" altLang="zh-TW" dirty="0"/>
              <a:t>The blocker’s moving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6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F3349-7DE4-4906-A47E-5BF6BFDE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Learning: </a:t>
            </a:r>
            <a:r>
              <a:rPr lang="en-US" altLang="zh-TW" sz="4000">
                <a:solidFill>
                  <a:srgbClr val="FFFFFF"/>
                </a:solidFill>
              </a:rPr>
              <a:t>K-Nearest-Neighbor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55-CC84-4776-8356-E310DB75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 used the Machine Learning model K-Nearest Neighbor.</a:t>
            </a:r>
          </a:p>
          <a:p>
            <a:r>
              <a:rPr lang="en-US" altLang="zh-TW" sz="2000" dirty="0"/>
              <a:t>KNN is a type of supervised learning that uses minimal distance for classification. It is a simple tool for regression analysis. With the KNN algorithm, an algorithm used for classification and regression in statistical analysis, our ML agent will be able to find K nearest neighbors to classify (or label) unknown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57E03-128D-41BE-90E8-D31327ECE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25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F3349-7DE4-4906-A47E-5BF6BFDE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Learning: Random Forest Classification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55-CC84-4776-8356-E310DB75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altLang="zh-TW" sz="1700" dirty="0"/>
              <a:t>I also used the Machine Learning model Random Forest Classification. </a:t>
            </a:r>
          </a:p>
          <a:p>
            <a:r>
              <a:rPr lang="en-US" altLang="zh-TW" sz="1700" dirty="0"/>
              <a:t>Random Forest Classification is a type of multiple decision tree that uses random forests as an ensemble learning method for classification, regression and other tasks that operates by constructing a multitude of decision trees at training time and outputting the class that is the mode of the classification or average prediction of the individual trees.</a:t>
            </a:r>
            <a:endParaRPr lang="zh-TW" alt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A3A6F-2D68-49AC-AB51-702D479C8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4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877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HW2 Pingpong</vt:lpstr>
      <vt:lpstr>Introduction</vt:lpstr>
      <vt:lpstr>Introduction</vt:lpstr>
      <vt:lpstr>Method</vt:lpstr>
      <vt:lpstr>Rule</vt:lpstr>
      <vt:lpstr>Rule Result</vt:lpstr>
      <vt:lpstr>Features </vt:lpstr>
      <vt:lpstr>Machine Learning: K-Nearest-Neighbor</vt:lpstr>
      <vt:lpstr>Machine Learning: Random Forest Classification</vt:lpstr>
      <vt:lpstr>Discussion</vt:lpstr>
      <vt:lpstr>Different Machine Learning models I tried… </vt:lpstr>
      <vt:lpstr>Comparison: SVR</vt:lpstr>
      <vt:lpstr>Comparison: SVC</vt:lpstr>
      <vt:lpstr>Comparison: LinearSVC</vt:lpstr>
      <vt:lpstr>Comparison: RFC</vt:lpstr>
      <vt:lpstr>Comparison: KNN</vt:lpstr>
      <vt:lpstr>Different Features</vt:lpstr>
      <vt:lpstr>Different Data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Pingpong</dc:title>
  <dc:creator>杜霙笙</dc:creator>
  <cp:lastModifiedBy>杜霙笙</cp:lastModifiedBy>
  <cp:revision>19</cp:revision>
  <dcterms:created xsi:type="dcterms:W3CDTF">2021-05-05T07:58:01Z</dcterms:created>
  <dcterms:modified xsi:type="dcterms:W3CDTF">2021-05-06T02:15:24Z</dcterms:modified>
</cp:coreProperties>
</file>