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8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7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D39BB-A7B7-6C47-B621-5FBB4B3D7AA5}" type="datetimeFigureOut">
              <a:rPr lang="en-US" smtClean="0"/>
              <a:t>10/26/16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DF7F2-CC2F-8447-97DC-8BDF7B0F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6011" y="300789"/>
            <a:ext cx="3537284" cy="3380873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/>
              <a:t>$25</a:t>
            </a:r>
            <a:endParaRPr lang="en-US" sz="9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716987"/>
            <a:ext cx="4796673" cy="4141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7213" y="739447"/>
            <a:ext cx="56578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On the Spot delivery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5875" y="2069578"/>
            <a:ext cx="42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Enjoy $25.00 of your next delivery at on-the-spot!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3" y="2637782"/>
            <a:ext cx="4500563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0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Naughton</dc:creator>
  <cp:lastModifiedBy>Daniel Naughton</cp:lastModifiedBy>
  <cp:revision>1</cp:revision>
  <dcterms:created xsi:type="dcterms:W3CDTF">2016-10-26T02:02:57Z</dcterms:created>
  <dcterms:modified xsi:type="dcterms:W3CDTF">2016-10-26T02:09:42Z</dcterms:modified>
</cp:coreProperties>
</file>