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62" r:id="rId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95"/>
    <p:restoredTop sz="94715"/>
  </p:normalViewPr>
  <p:slideViewPr>
    <p:cSldViewPr snapToGrid="0">
      <p:cViewPr varScale="1">
        <p:scale>
          <a:sx n="58" d="100"/>
          <a:sy n="58" d="100"/>
        </p:scale>
        <p:origin x="208" y="15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3/08/2016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2</a:t>
            </a:r>
            <a:r>
              <a:rPr lang="en-AU" sz="2000" dirty="0" smtClean="0"/>
              <a:t> – Brief description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customer </a:t>
            </a:r>
            <a:r>
              <a:rPr lang="en-AU" sz="2400" dirty="0" smtClean="0">
                <a:solidFill>
                  <a:schemeClr val="tx1"/>
                </a:solidFill>
              </a:rPr>
              <a:t>I </a:t>
            </a:r>
            <a:r>
              <a:rPr lang="en-AU" sz="2400" dirty="0" smtClean="0">
                <a:solidFill>
                  <a:schemeClr val="tx1"/>
                </a:solidFill>
              </a:rPr>
              <a:t>want to be able to place shipments online so that I can easily place orders 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have a customer facing GUI, that is easy to use and understand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Have a procedure form on the website to help first time customers if needed. 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customer </a:t>
            </a:r>
            <a:r>
              <a:rPr lang="en-AU" sz="2400" dirty="0" smtClean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be able to get estimates on costs based on size, weight and location so that I know exactly how much it will cost me to send the shipment.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have an option on the order form so that location, size and weight can be entered to produce an estimated cost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3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customer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the an estimated time that my shipment will arrive at the location I am sending it so that I can know that my shipment will make it in time.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have a time of pick up time and location input so that the system can receive these details and return a estimated time of arrival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5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employee </a:t>
            </a:r>
            <a:r>
              <a:rPr lang="en-AU" sz="2400" dirty="0" smtClean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be </a:t>
            </a:r>
            <a:r>
              <a:rPr lang="en-AU" sz="2400" dirty="0" smtClean="0">
                <a:solidFill>
                  <a:schemeClr val="tx1"/>
                </a:solidFill>
              </a:rPr>
              <a:t>able to check what deliveries I have to do on a certain day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dirty="0" smtClean="0">
                <a:solidFill>
                  <a:schemeClr val="tx1"/>
                </a:solidFill>
              </a:rPr>
              <a:t>I can plan my route accordingly.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have an employee portal that allows drivers to check deliveries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Have these only available to drivers assigned to deliver those goods.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8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276</Words>
  <Application>Microsoft Macintosh PowerPoint</Application>
  <PresentationFormat>A4 Paper (210x297 mm)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Daniel Naughton</cp:lastModifiedBy>
  <cp:revision>8</cp:revision>
  <dcterms:created xsi:type="dcterms:W3CDTF">2011-08-10T11:51:47Z</dcterms:created>
  <dcterms:modified xsi:type="dcterms:W3CDTF">2016-08-03T03:21:32Z</dcterms:modified>
</cp:coreProperties>
</file>