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D22"/>
    <a:srgbClr val="DF6324"/>
    <a:srgbClr val="E95625"/>
    <a:srgbClr val="FF8200"/>
    <a:srgbClr val="D9D9D9"/>
    <a:srgbClr val="BFBFBF"/>
    <a:srgbClr val="FFFFFF"/>
    <a:srgbClr val="EA5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7" autoAdjust="0"/>
    <p:restoredTop sz="84196" autoAdjust="0"/>
  </p:normalViewPr>
  <p:slideViewPr>
    <p:cSldViewPr snapToGrid="0" snapToObjects="1">
      <p:cViewPr varScale="1">
        <p:scale>
          <a:sx n="119" d="100"/>
          <a:sy n="119" d="100"/>
        </p:scale>
        <p:origin x="76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CA396-4ABF-FE49-9EEF-418926A893DE}" type="datetimeFigureOut">
              <a:rPr lang="en-US" smtClean="0"/>
              <a:t>10/26/16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2CB88-AA52-3B49-BC1A-ED9365B351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52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178-AE79-8249-974A-A7906659C8C7}" type="datetimeFigureOut">
              <a:rPr lang="en-US" smtClean="0"/>
              <a:t>10/26/16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032D-E972-D04D-AA26-DE1E3C9E87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98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178-AE79-8249-974A-A7906659C8C7}" type="datetimeFigureOut">
              <a:rPr lang="en-US" smtClean="0"/>
              <a:t>10/26/16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032D-E972-D04D-AA26-DE1E3C9E87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96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178-AE79-8249-974A-A7906659C8C7}" type="datetimeFigureOut">
              <a:rPr lang="en-US" smtClean="0"/>
              <a:t>10/26/16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032D-E972-D04D-AA26-DE1E3C9E87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44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178-AE79-8249-974A-A7906659C8C7}" type="datetimeFigureOut">
              <a:rPr lang="en-US" smtClean="0"/>
              <a:t>10/26/16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032D-E972-D04D-AA26-DE1E3C9E87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38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178-AE79-8249-974A-A7906659C8C7}" type="datetimeFigureOut">
              <a:rPr lang="en-US" smtClean="0"/>
              <a:t>10/26/16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032D-E972-D04D-AA26-DE1E3C9E87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72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178-AE79-8249-974A-A7906659C8C7}" type="datetimeFigureOut">
              <a:rPr lang="en-US" smtClean="0"/>
              <a:t>10/26/16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032D-E972-D04D-AA26-DE1E3C9E87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01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178-AE79-8249-974A-A7906659C8C7}" type="datetimeFigureOut">
              <a:rPr lang="en-US" smtClean="0"/>
              <a:t>10/26/16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032D-E972-D04D-AA26-DE1E3C9E87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8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178-AE79-8249-974A-A7906659C8C7}" type="datetimeFigureOut">
              <a:rPr lang="en-US" smtClean="0"/>
              <a:t>10/26/16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032D-E972-D04D-AA26-DE1E3C9E87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34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178-AE79-8249-974A-A7906659C8C7}" type="datetimeFigureOut">
              <a:rPr lang="en-US" smtClean="0"/>
              <a:t>10/26/16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032D-E972-D04D-AA26-DE1E3C9E87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60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178-AE79-8249-974A-A7906659C8C7}" type="datetimeFigureOut">
              <a:rPr lang="en-US" smtClean="0"/>
              <a:t>10/26/16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032D-E972-D04D-AA26-DE1E3C9E87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4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178-AE79-8249-974A-A7906659C8C7}" type="datetimeFigureOut">
              <a:rPr lang="en-US" smtClean="0"/>
              <a:t>10/26/16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032D-E972-D04D-AA26-DE1E3C9E87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23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8178-AE79-8249-974A-A7906659C8C7}" type="datetimeFigureOut">
              <a:rPr lang="en-US" smtClean="0"/>
              <a:t>10/26/16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032D-E972-D04D-AA26-DE1E3C9E87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32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Tbanner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24"/>
          <a:stretch/>
        </p:blipFill>
        <p:spPr>
          <a:xfrm>
            <a:off x="0" y="0"/>
            <a:ext cx="9144000" cy="10442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" y="1084043"/>
            <a:ext cx="9142593" cy="609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4699" y="1474181"/>
            <a:ext cx="4897037" cy="522822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D15D22"/>
            </a:solidFill>
          </a:ln>
          <a:effectLst>
            <a:outerShdw blurRad="40000" dist="23000" dir="5400000" rotWithShape="0">
              <a:srgbClr val="000000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5440447" y="1474181"/>
            <a:ext cx="3471733" cy="23811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D15D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185" y="1569456"/>
            <a:ext cx="427509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 smtClean="0">
                <a:solidFill>
                  <a:srgbClr val="D15D22"/>
                </a:solidFill>
              </a:rPr>
              <a:t>Delivery Schedule</a:t>
            </a:r>
          </a:p>
          <a:p>
            <a:endParaRPr lang="en-AU" b="1" dirty="0">
              <a:solidFill>
                <a:srgbClr val="D15D22"/>
              </a:solidFill>
            </a:endParaRPr>
          </a:p>
          <a:p>
            <a:r>
              <a:rPr lang="en-AU" b="1" dirty="0" smtClean="0">
                <a:solidFill>
                  <a:srgbClr val="D15D22"/>
                </a:solidFill>
              </a:rPr>
              <a:t>:</a:t>
            </a:r>
          </a:p>
          <a:p>
            <a:endParaRPr lang="en-AU" b="1" dirty="0"/>
          </a:p>
        </p:txBody>
      </p:sp>
      <p:sp>
        <p:nvSpPr>
          <p:cNvPr id="44" name="Rectangle 43">
            <a:hlinkClick r:id="" action="ppaction://hlinkshowjump?jump=nextslide"/>
          </p:cNvPr>
          <p:cNvSpPr/>
          <p:nvPr/>
        </p:nvSpPr>
        <p:spPr>
          <a:xfrm>
            <a:off x="3982322" y="6834575"/>
            <a:ext cx="1159415" cy="228256"/>
          </a:xfrm>
          <a:prstGeom prst="rect">
            <a:avLst/>
          </a:prstGeom>
          <a:solidFill>
            <a:srgbClr val="E95625"/>
          </a:solidFill>
          <a:ln w="38100">
            <a:solidFill>
              <a:srgbClr val="6C6C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CONTINUE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hlinkClick r:id="" action="ppaction://hlinkshowjump?jump=firstslide"/>
          </p:cNvPr>
          <p:cNvSpPr txBox="1"/>
          <p:nvPr/>
        </p:nvSpPr>
        <p:spPr>
          <a:xfrm>
            <a:off x="3386310" y="558069"/>
            <a:ext cx="78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" y="2500728"/>
            <a:ext cx="4140131" cy="31501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141736" y="1559964"/>
            <a:ext cx="39666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>
                <a:solidFill>
                  <a:srgbClr val="D15D22"/>
                </a:solidFill>
              </a:rPr>
              <a:t>Completed Orders</a:t>
            </a:r>
          </a:p>
          <a:p>
            <a:endParaRPr lang="en-AU" b="1" dirty="0">
              <a:solidFill>
                <a:srgbClr val="D15D22"/>
              </a:solidFill>
            </a:endParaRPr>
          </a:p>
          <a:p>
            <a:r>
              <a:rPr lang="en-AU" b="1" dirty="0" smtClean="0">
                <a:solidFill>
                  <a:srgbClr val="D15D22"/>
                </a:solidFill>
              </a:rPr>
              <a:t>:</a:t>
            </a:r>
          </a:p>
          <a:p>
            <a:endParaRPr lang="en-AU" b="1" dirty="0"/>
          </a:p>
        </p:txBody>
      </p:sp>
      <p:sp>
        <p:nvSpPr>
          <p:cNvPr id="21" name="Rectangle 20"/>
          <p:cNvSpPr/>
          <p:nvPr/>
        </p:nvSpPr>
        <p:spPr>
          <a:xfrm>
            <a:off x="5448014" y="4090086"/>
            <a:ext cx="3471733" cy="261231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D15D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76" y="5070892"/>
            <a:ext cx="2208110" cy="144711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13588" y="2957707"/>
            <a:ext cx="4279688" cy="19287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634013" y="5051544"/>
            <a:ext cx="1907113" cy="14341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5213355" y="4131184"/>
            <a:ext cx="39666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>
                <a:solidFill>
                  <a:srgbClr val="D15D22"/>
                </a:solidFill>
              </a:rPr>
              <a:t>Driver Hub</a:t>
            </a:r>
          </a:p>
          <a:p>
            <a:endParaRPr lang="en-AU" b="1" dirty="0">
              <a:solidFill>
                <a:srgbClr val="D15D22"/>
              </a:solidFill>
            </a:endParaRPr>
          </a:p>
          <a:p>
            <a:r>
              <a:rPr lang="en-AU" b="1" dirty="0" smtClean="0">
                <a:solidFill>
                  <a:srgbClr val="D15D22"/>
                </a:solidFill>
              </a:rPr>
              <a:t>:</a:t>
            </a:r>
          </a:p>
          <a:p>
            <a:endParaRPr lang="en-A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74046" y="4701826"/>
            <a:ext cx="2815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>
                <a:solidFill>
                  <a:schemeClr val="bg1"/>
                </a:solidFill>
              </a:rPr>
              <a:t>Roster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AU" dirty="0" smtClean="0">
                <a:solidFill>
                  <a:schemeClr val="bg1"/>
                </a:solidFill>
              </a:rPr>
              <a:t>Work Email</a:t>
            </a:r>
          </a:p>
          <a:p>
            <a:pPr marL="285750" indent="-285750">
              <a:buFont typeface="Arial" charset="0"/>
              <a:buChar char="•"/>
            </a:pPr>
            <a:r>
              <a:rPr lang="en-AU" dirty="0" smtClean="0">
                <a:solidFill>
                  <a:schemeClr val="bg1"/>
                </a:solidFill>
              </a:rPr>
              <a:t>Individual KPI Statistics</a:t>
            </a:r>
          </a:p>
          <a:p>
            <a:pPr marL="285750" indent="-285750">
              <a:buFont typeface="Arial" charset="0"/>
              <a:buChar char="•"/>
            </a:pP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7968" y="3108339"/>
            <a:ext cx="334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Order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AU" dirty="0" smtClean="0"/>
              <a:t>Customer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194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19894</TotalTime>
  <Words>21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Stevenson</dc:creator>
  <cp:lastModifiedBy>Daniel Stevenson</cp:lastModifiedBy>
  <cp:revision>68</cp:revision>
  <dcterms:created xsi:type="dcterms:W3CDTF">2015-07-05T05:42:31Z</dcterms:created>
  <dcterms:modified xsi:type="dcterms:W3CDTF">2016-10-26T08:59:31Z</dcterms:modified>
</cp:coreProperties>
</file>