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4" r:id="rId3"/>
    <p:sldId id="271" r:id="rId4"/>
    <p:sldId id="269" r:id="rId5"/>
    <p:sldId id="285" r:id="rId6"/>
    <p:sldId id="264" r:id="rId7"/>
    <p:sldId id="263" r:id="rId8"/>
    <p:sldId id="261" r:id="rId9"/>
    <p:sldId id="260" r:id="rId10"/>
    <p:sldId id="256" r:id="rId11"/>
    <p:sldId id="279" r:id="rId12"/>
    <p:sldId id="282" r:id="rId13"/>
    <p:sldId id="259" r:id="rId14"/>
    <p:sldId id="262" r:id="rId15"/>
    <p:sldId id="265" r:id="rId16"/>
    <p:sldId id="267" r:id="rId17"/>
    <p:sldId id="270" r:id="rId18"/>
    <p:sldId id="272" r:id="rId19"/>
    <p:sldId id="273" r:id="rId20"/>
    <p:sldId id="276" r:id="rId21"/>
    <p:sldId id="281" r:id="rId22"/>
    <p:sldId id="284" r:id="rId23"/>
    <p:sldId id="286" r:id="rId24"/>
    <p:sldId id="266" r:id="rId25"/>
    <p:sldId id="268" r:id="rId26"/>
    <p:sldId id="277" r:id="rId27"/>
    <p:sldId id="278" r:id="rId28"/>
    <p:sldId id="288" r:id="rId29"/>
    <p:sldId id="289" r:id="rId3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200" y="5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19/08/2016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19/08/2016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Role 1</a:t>
            </a:r>
            <a:r>
              <a:rPr lang="en-AU" sz="2000" dirty="0" smtClean="0"/>
              <a:t> – Brief description</a:t>
            </a:r>
          </a:p>
          <a:p>
            <a:pPr marL="0" indent="0">
              <a:spcBef>
                <a:spcPts val="900"/>
              </a:spcBef>
              <a:buNone/>
            </a:pPr>
            <a:r>
              <a:rPr lang="en-AU" sz="2000" u="sng" dirty="0" smtClean="0"/>
              <a:t>Role 2</a:t>
            </a:r>
            <a:r>
              <a:rPr lang="en-AU" sz="2000" dirty="0" smtClean="0"/>
              <a:t> – Brief description</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Online Delivery Service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order deliveries online so that I may avoid wait times on the phone and place orders outside of business hours.</a:t>
            </a:r>
          </a:p>
        </p:txBody>
      </p:sp>
      <p:sp>
        <p:nvSpPr>
          <p:cNvPr id="8" name="Rectangle 7"/>
          <p:cNvSpPr/>
          <p:nvPr/>
        </p:nvSpPr>
        <p:spPr>
          <a:xfrm>
            <a:off x="39153" y="3335530"/>
            <a:ext cx="9828000" cy="208686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 customer facing GUI, that is easy to use and understand</a:t>
            </a:r>
          </a:p>
          <a:p>
            <a:pPr marL="179388" indent="-179388">
              <a:buFont typeface="Arial" pitchFamily="34" charset="0"/>
              <a:buChar char="•"/>
            </a:pPr>
            <a:r>
              <a:rPr lang="en-AU" sz="2000" dirty="0">
                <a:solidFill>
                  <a:schemeClr val="tx1"/>
                </a:solidFill>
              </a:rPr>
              <a:t>Have a procedure form on the website to help first time customers if needed</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A database to store orders </a:t>
            </a:r>
          </a:p>
          <a:p>
            <a:pPr marL="179388" indent="-179388">
              <a:buFont typeface="Arial" pitchFamily="34" charset="0"/>
              <a:buChar char="•"/>
            </a:pPr>
            <a:r>
              <a:rPr lang="en-AU" sz="2000" dirty="0" smtClean="0">
                <a:solidFill>
                  <a:schemeClr val="tx1"/>
                </a:solidFill>
              </a:rPr>
              <a:t>The system should be available outside business hours   </a:t>
            </a:r>
          </a:p>
          <a:p>
            <a:pPr marL="179388" indent="-179388">
              <a:buFont typeface="Arial" pitchFamily="34" charset="0"/>
              <a:buChar char="•"/>
            </a:pPr>
            <a:r>
              <a:rPr lang="en-AU" sz="2000" dirty="0" smtClean="0">
                <a:solidFill>
                  <a:schemeClr val="tx1"/>
                </a:solidFill>
              </a:rPr>
              <a:t>The system confirm the order </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 </a:t>
            </a:r>
          </a:p>
          <a:p>
            <a:pPr algn="ctr"/>
            <a:r>
              <a:rPr lang="en-AU" sz="2000" dirty="0" smtClean="0">
                <a:solidFill>
                  <a:schemeClr val="tx1"/>
                </a:solidFill>
              </a:rPr>
              <a:t>must </a:t>
            </a:r>
            <a:endParaRPr lang="en-AU" sz="2000" dirty="0">
              <a:solidFill>
                <a:schemeClr val="tx1"/>
              </a:solidFill>
            </a:endParaRPr>
          </a:p>
        </p:txBody>
      </p:sp>
      <p:sp>
        <p:nvSpPr>
          <p:cNvPr id="13" name="Rectangle 12"/>
          <p:cNvSpPr/>
          <p:nvPr/>
        </p:nvSpPr>
        <p:spPr>
          <a:xfrm>
            <a:off x="39153" y="5541264"/>
            <a:ext cx="9828000" cy="12073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Cost Estimation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get estimates on costs based on size, weight and location so that I know exactly how much it will cost me to send the shipment.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an input field on the order webpage so that location, size and weight can be entered to produce an estimated cost</a:t>
            </a:r>
          </a:p>
          <a:p>
            <a:pPr marL="179388" indent="-179388">
              <a:buFont typeface="Arial" pitchFamily="34" charset="0"/>
              <a:buChar char="•"/>
            </a:pPr>
            <a:r>
              <a:rPr lang="en-AU" sz="2000" dirty="0" smtClean="0">
                <a:solidFill>
                  <a:schemeClr val="tx1"/>
                </a:solidFill>
              </a:rPr>
              <a:t>Have the estimated cost displayed on the page when the customer press the calculate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Have an algorithm to calculate the cost of the delivery in the back end</a:t>
            </a:r>
            <a:endParaRPr lang="en-AU" sz="2000" dirty="0">
              <a:solidFill>
                <a:schemeClr val="tx1"/>
              </a:solidFill>
            </a:endParaRPr>
          </a:p>
        </p:txBody>
      </p:sp>
    </p:spTree>
    <p:extLst>
      <p:ext uri="{BB962C8B-B14F-4D97-AF65-F5344CB8AC3E}">
        <p14:creationId xmlns:p14="http://schemas.microsoft.com/office/powerpoint/2010/main" val="312234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Priority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AU" sz="2400" dirty="0">
                <a:solidFill>
                  <a:schemeClr val="tx1"/>
                </a:solidFill>
              </a:rPr>
              <a:t>As a customer I would like to be able to specify a delivery priority so that the package will be given the needed attention</a:t>
            </a:r>
          </a:p>
          <a:p>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Have a dropdown menu on the order page to select priority </a:t>
            </a:r>
          </a:p>
        </p:txBody>
      </p:sp>
      <p:sp>
        <p:nvSpPr>
          <p:cNvPr id="11" name="Rectangle 10"/>
          <p:cNvSpPr/>
          <p:nvPr/>
        </p:nvSpPr>
        <p:spPr>
          <a:xfrm>
            <a:off x="9138444"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3533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Creating User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specify my contact details for future reference so deliveries are streamlined.</a:t>
            </a:r>
          </a:p>
        </p:txBody>
      </p:sp>
      <p:sp>
        <p:nvSpPr>
          <p:cNvPr id="8" name="Rectangle 7"/>
          <p:cNvSpPr/>
          <p:nvPr/>
        </p:nvSpPr>
        <p:spPr>
          <a:xfrm>
            <a:off x="39153" y="3335530"/>
            <a:ext cx="9828000" cy="217830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Develop a Database that can store customer details and retrieve them with an</a:t>
            </a:r>
            <a:r>
              <a:rPr lang="en-AU" sz="2000" dirty="0">
                <a:solidFill>
                  <a:schemeClr val="tx1"/>
                </a:solidFill>
              </a:rPr>
              <a:t> </a:t>
            </a:r>
            <a:r>
              <a:rPr lang="en-AU" sz="2000" dirty="0" smtClean="0">
                <a:solidFill>
                  <a:schemeClr val="tx1"/>
                </a:solidFill>
              </a:rPr>
              <a:t>account system</a:t>
            </a:r>
          </a:p>
          <a:p>
            <a:pPr marL="179388" indent="-179388">
              <a:buFont typeface="Arial" pitchFamily="34" charset="0"/>
              <a:buChar char="•"/>
            </a:pPr>
            <a:r>
              <a:rPr lang="en-AU" sz="2000" dirty="0" smtClean="0">
                <a:solidFill>
                  <a:schemeClr val="tx1"/>
                </a:solidFill>
              </a:rPr>
              <a:t>Add an option on the order page to remember the details </a:t>
            </a:r>
          </a:p>
          <a:p>
            <a:pPr marL="179388" indent="-179388">
              <a:buFont typeface="Arial" pitchFamily="34" charset="0"/>
              <a:buChar char="•"/>
            </a:pPr>
            <a:r>
              <a:rPr lang="en-AU" sz="2000" dirty="0" smtClean="0">
                <a:solidFill>
                  <a:schemeClr val="tx1"/>
                </a:solidFill>
              </a:rPr>
              <a:t>Create a database to store the information and use hash values for security </a:t>
            </a:r>
          </a:p>
          <a:p>
            <a:pPr marL="179388" indent="-179388">
              <a:buFont typeface="Arial" pitchFamily="34" charset="0"/>
              <a:buChar char="•"/>
            </a:pPr>
            <a:r>
              <a:rPr lang="en-AU" sz="2000" dirty="0" smtClean="0">
                <a:solidFill>
                  <a:schemeClr val="tx1"/>
                </a:solidFill>
              </a:rPr>
              <a:t>Have option on the page to select whether the customer is a new user or an old user</a:t>
            </a:r>
          </a:p>
          <a:p>
            <a:pPr marL="179388" indent="-179388">
              <a:buFont typeface="Arial" pitchFamily="34" charset="0"/>
              <a:buChar char="•"/>
            </a:pPr>
            <a:r>
              <a:rPr lang="en-AU" sz="2000" dirty="0" smtClean="0">
                <a:solidFill>
                  <a:schemeClr val="tx1"/>
                </a:solidFill>
              </a:rPr>
              <a:t>Provide a unique ID to the customer for logging in  </a:t>
            </a:r>
          </a:p>
          <a:p>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623560"/>
            <a:ext cx="9828000" cy="11250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65166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Size for Drivers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wish to be able to see the size of the order so that I can bring the right sized delivery vehicle.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order details that are given to the drivers should contain the size of the package/s which is calculated using the details provided by the customer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62336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 Signature Requirements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whether a signature is required, so that sensitive packages are cared for and goods of lesser importance can simply be dropped off at a location.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checkbox is added to the order page so that the user can specify whether or not a signature is required upon delivery.</a:t>
            </a:r>
          </a:p>
          <a:p>
            <a:pPr marL="179388" indent="-179388">
              <a:buFont typeface="Arial" pitchFamily="34" charset="0"/>
              <a:buChar char="•"/>
            </a:pPr>
            <a:r>
              <a:rPr lang="en-AU" sz="2000" dirty="0" smtClean="0">
                <a:solidFill>
                  <a:schemeClr val="tx1"/>
                </a:solidFill>
              </a:rPr>
              <a:t>The delivery person should be able to record whether or not a signature was received.</a:t>
            </a:r>
          </a:p>
          <a:p>
            <a:pPr marL="179388" indent="-179388">
              <a:buFont typeface="Arial" pitchFamily="34" charset="0"/>
              <a:buChar char="•"/>
            </a:pPr>
            <a:r>
              <a:rPr lang="en-AU" sz="2000" dirty="0" smtClean="0">
                <a:solidFill>
                  <a:schemeClr val="tx1"/>
                </a:solidFill>
              </a:rPr>
              <a:t>If not the order is cancelled and the customer should be contacted via email.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830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Confirmation Emails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receive confirmation emails so that I know my order has been processed correctly.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Upon submission of an order, the system should check to see if it is valid before sending either a confirmation or rejection email to the user.</a:t>
            </a:r>
          </a:p>
          <a:p>
            <a:pPr marL="179388" indent="-179388">
              <a:buFont typeface="Arial" pitchFamily="34" charset="0"/>
              <a:buChar char="•"/>
            </a:pPr>
            <a:r>
              <a:rPr lang="en-AU" sz="2000" dirty="0" smtClean="0">
                <a:solidFill>
                  <a:schemeClr val="tx1"/>
                </a:solidFill>
              </a:rPr>
              <a:t>The customer should be provided with a  receipt number as well</a:t>
            </a:r>
          </a:p>
        </p:txBody>
      </p:sp>
      <p:sp>
        <p:nvSpPr>
          <p:cNvPr id="11" name="Rectangle 10"/>
          <p:cNvSpPr/>
          <p:nvPr/>
        </p:nvSpPr>
        <p:spPr>
          <a:xfrm>
            <a:off x="9110329"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28976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upcoming orders to be placed at the top of a queue which displays all relevant information about each order so that I can manage my business properly.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staff page, which shows undelivered orders arranged by time or status of the order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66319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Times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what time the order was picked up so that I can ensure my customers satisfaction.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pickup button should be added to the business facing ‘current orders’ page, this button should record the time it was pressed and add it to the relevant field of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865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Time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what time the package/s were delivered  so I can estimate travel times and organise properly.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sz="2000" dirty="0">
                <a:solidFill>
                  <a:schemeClr val="tx1"/>
                </a:solidFill>
              </a:rPr>
              <a:t> </a:t>
            </a:r>
            <a:r>
              <a:rPr lang="en-AU" sz="2000" dirty="0" smtClean="0">
                <a:solidFill>
                  <a:schemeClr val="tx1"/>
                </a:solidFill>
              </a:rPr>
              <a:t>A delivery </a:t>
            </a:r>
            <a:r>
              <a:rPr lang="en-AU" sz="2000" dirty="0">
                <a:solidFill>
                  <a:schemeClr val="tx1"/>
                </a:solidFill>
              </a:rPr>
              <a:t>button should be added to the business facing ‘current orders’ page, this button should record the time it was pressed and add it to the relevant field of the database.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4090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Driver Responsibility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which of my drivers is responsible for which package so that I am aware of their performance.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 business website should allocate a driver and record the information in a table. </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This information should be accessible via the staff portal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208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Signature Records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record the signature and name of the signee so that I can hold them accountable.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There should be a check box in the “delivery driver” facing webpage which could be ticked to indicated whether the recipient signed or not.</a:t>
            </a:r>
          </a:p>
          <a:p>
            <a:pPr marL="179388" indent="-179388">
              <a:buFont typeface="Arial" pitchFamily="34" charset="0"/>
              <a:buChar char="•"/>
            </a:pPr>
            <a:r>
              <a:rPr lang="en-AU" sz="2000" dirty="0" smtClean="0">
                <a:solidFill>
                  <a:schemeClr val="tx1"/>
                </a:solidFill>
              </a:rPr>
              <a:t>The information must be updated on the database. </a:t>
            </a:r>
          </a:p>
          <a:p>
            <a:pPr marL="179388" indent="-179388">
              <a:buFont typeface="Arial" pitchFamily="34" charset="0"/>
              <a:buChar char="•"/>
            </a:pPr>
            <a:r>
              <a:rPr lang="en-AU" sz="2000" dirty="0" smtClean="0">
                <a:solidFill>
                  <a:schemeClr val="tx1"/>
                </a:solidFill>
              </a:rPr>
              <a:t>The driver should be able to view whether a package requires signage or not.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91275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Scheduling</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employee I want to be able to check what deliveries I have to do on a certain day so that I can plan my route accordingly.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an employee portal that allows drivers to check deliveries</a:t>
            </a:r>
          </a:p>
          <a:p>
            <a:pPr marL="179388" indent="-179388">
              <a:buFont typeface="Arial" pitchFamily="34" charset="0"/>
              <a:buChar char="•"/>
            </a:pPr>
            <a:r>
              <a:rPr lang="en-AU" sz="2000" dirty="0" smtClean="0">
                <a:solidFill>
                  <a:schemeClr val="tx1"/>
                </a:solidFill>
              </a:rPr>
              <a:t>Have these only available to drivers assigned to deliver those goods.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20158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owner I would like to be able to see the status of all deliveries so that an overview of the progress can be captured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An additional webpage should be available on the business facing website that lists all current deliveries and their status</a:t>
            </a:r>
          </a:p>
          <a:p>
            <a:pPr marL="179388" indent="-179388">
              <a:buFont typeface="Arial" pitchFamily="34" charset="0"/>
              <a:buChar char="•"/>
            </a:pPr>
            <a:r>
              <a:rPr lang="en-AU" sz="2000" dirty="0" smtClean="0">
                <a:solidFill>
                  <a:schemeClr val="tx1"/>
                </a:solidFill>
              </a:rPr>
              <a:t>Delivery drivers should be able to update the status of the delivery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3830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Prioritisation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want to be able to see the priority of the delivery so I know which packages I need to deliver first.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upcoming orders should be ordered first by date and then by priority, on the business website</a:t>
            </a:r>
          </a:p>
          <a:p>
            <a:pPr marL="179388" indent="-179388">
              <a:buFont typeface="Arial" pitchFamily="34" charset="0"/>
              <a:buChar char="•"/>
            </a:pPr>
            <a:r>
              <a:rPr lang="en-AU" sz="2000" dirty="0" smtClean="0">
                <a:solidFill>
                  <a:schemeClr val="tx1"/>
                </a:solidFill>
              </a:rPr>
              <a:t>The list should update as statuses change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14673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Addition Information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be able to specify additional, miscellaneous instructions so that unusual and unexpected requirements may be met.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textbox should be added at the very end of the order for so that the customer can specify unusual instructions.</a:t>
            </a:r>
          </a:p>
          <a:p>
            <a:pPr marL="179388" indent="-179388">
              <a:buFont typeface="Arial" pitchFamily="34" charset="0"/>
              <a:buChar char="•"/>
            </a:pPr>
            <a:r>
              <a:rPr lang="en-AU" sz="2000" dirty="0" smtClean="0">
                <a:solidFill>
                  <a:schemeClr val="tx1"/>
                </a:solidFill>
              </a:rPr>
              <a:t>The </a:t>
            </a:r>
            <a:r>
              <a:rPr lang="en-AU" sz="2000" dirty="0" err="1" smtClean="0">
                <a:solidFill>
                  <a:schemeClr val="tx1"/>
                </a:solidFill>
              </a:rPr>
              <a:t>orderform</a:t>
            </a:r>
            <a:r>
              <a:rPr lang="en-AU" sz="2000" dirty="0" smtClean="0">
                <a:solidFill>
                  <a:schemeClr val="tx1"/>
                </a:solidFill>
              </a:rPr>
              <a:t> should allow the owner to agree or disagree with the extra instructions after the order is placed and the customer should be notified.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4417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Check Order Status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be able to check the status of my order so that I can re-organise my schedule if there is a delay.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database has an additional ‘status’ field added, which allows the company to update the status of the order. This field should be accessible to the user via a webpage and their unique order number.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74384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Options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the kinds of payment the customer wishes to use so I can track important statistics and know whether or not to send cash with the driver.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dropdown menus which gives the customer an option to select a method for payment and that should be recorded in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591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Financial Statement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view and record how much I make each month so that I can plan my finances better.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business facing website should track earnings each month and display the result and a predicted trend in a graph.</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999353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Tracking</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track my orders in real time using GPS tracking so that I can know the location of my order.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webpage should be added to the website that uses Google Maps to determine the current location of the delivery vehicle and displays it using the Maps interface</a:t>
            </a:r>
          </a:p>
          <a:p>
            <a:pPr marL="179388" indent="-179388">
              <a:buFont typeface="Arial" pitchFamily="34" charset="0"/>
              <a:buChar char="•"/>
            </a:pPr>
            <a:r>
              <a:rPr lang="en-AU" sz="2000" dirty="0" smtClean="0">
                <a:solidFill>
                  <a:schemeClr val="tx1"/>
                </a:solidFill>
              </a:rPr>
              <a:t>The customer can use their unique order ID to choose which order to view</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SP32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416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Validation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would like to validate the legitimacy of my customer’s information and order and have any discrepancies tracked by my database.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Validation should be done on each input fields using an existing database to make sure the addresses entered by the customer is valid. </a:t>
            </a:r>
          </a:p>
          <a:p>
            <a:pPr marL="179388" indent="-179388">
              <a:buFont typeface="Arial" pitchFamily="34" charset="0"/>
              <a:buChar char="•"/>
            </a:pPr>
            <a:r>
              <a:rPr lang="en-AU" sz="2000" dirty="0" smtClean="0">
                <a:solidFill>
                  <a:schemeClr val="tx1"/>
                </a:solidFill>
              </a:rPr>
              <a:t>A validation mail should be sent to the customer or a secret pin code should be sent to their phone to activate the customer account.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5321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Unique Order ID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associate all information about an order to a single order number for easy tracking.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There must be an unique order number in the database for each order </a:t>
            </a:r>
          </a:p>
          <a:p>
            <a:pPr marL="179388" indent="-179388">
              <a:buFont typeface="Arial" pitchFamily="34" charset="0"/>
              <a:buChar char="•"/>
            </a:pPr>
            <a:r>
              <a:rPr lang="en-AU" sz="2000" dirty="0" smtClean="0">
                <a:solidFill>
                  <a:schemeClr val="tx1"/>
                </a:solidFill>
              </a:rPr>
              <a:t>In the staff view there should be a search box to search the order by order number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24982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Viewing Client Information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we wish to access our clients information from a private website in order to do business securely.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business facing and secure webpage is developed so that the company can access their customer’s details and orders.</a:t>
            </a:r>
          </a:p>
          <a:p>
            <a:pPr marL="179388" indent="-179388">
              <a:buFont typeface="Arial" pitchFamily="34" charset="0"/>
              <a:buChar char="•"/>
            </a:pPr>
            <a:r>
              <a:rPr lang="en-AU" sz="2000" dirty="0" smtClean="0">
                <a:solidFill>
                  <a:schemeClr val="tx1"/>
                </a:solidFill>
              </a:rPr>
              <a:t>There should be accounts and logins for </a:t>
            </a:r>
            <a:r>
              <a:rPr lang="en-AU" sz="2000" dirty="0" err="1" smtClean="0">
                <a:solidFill>
                  <a:schemeClr val="tx1"/>
                </a:solidFill>
              </a:rPr>
              <a:t>stafff</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7255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Location for Drivers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want to be able to see the delivery location so I know where to take </a:t>
            </a:r>
            <a:r>
              <a:rPr lang="en-AU" sz="2400" dirty="0">
                <a:solidFill>
                  <a:schemeClr val="tx1"/>
                </a:solidFill>
              </a:rPr>
              <a:t>the package.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When a delivery driver accepts a job, they should be given a form with all the relevant information. </a:t>
            </a:r>
            <a:r>
              <a:rPr lang="en-AU" sz="2000" dirty="0">
                <a:solidFill>
                  <a:schemeClr val="tx1"/>
                </a:solidFill>
              </a:rPr>
              <a:t/>
            </a:r>
            <a:br>
              <a:rPr lang="en-AU" sz="2000" dirty="0">
                <a:solidFill>
                  <a:schemeClr val="tx1"/>
                </a:solidFill>
              </a:rPr>
            </a:br>
            <a:r>
              <a:rPr lang="en-AU" sz="2000" dirty="0" smtClean="0">
                <a:solidFill>
                  <a:schemeClr val="tx1"/>
                </a:solidFill>
              </a:rPr>
              <a:t>This form should be sent by email or viewed online.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76596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and Delivery Time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a time and date for the pickup and delivery so that I can place orders ahead of time and better manage my schedule.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field for the </a:t>
            </a:r>
            <a:r>
              <a:rPr lang="en-AU" sz="2000" b="1" i="1" dirty="0" smtClean="0">
                <a:solidFill>
                  <a:schemeClr val="tx1"/>
                </a:solidFill>
              </a:rPr>
              <a:t>ideal</a:t>
            </a:r>
            <a:r>
              <a:rPr lang="en-AU" sz="2000" dirty="0" smtClean="0">
                <a:solidFill>
                  <a:schemeClr val="tx1"/>
                </a:solidFill>
              </a:rPr>
              <a:t> time of pickup and the time of delivery</a:t>
            </a:r>
          </a:p>
          <a:p>
            <a:pPr marL="179388" indent="-179388">
              <a:buFont typeface="Arial" pitchFamily="34" charset="0"/>
              <a:buChar char="•"/>
            </a:pPr>
            <a:r>
              <a:rPr lang="en-AU" sz="2000" dirty="0" smtClean="0">
                <a:solidFill>
                  <a:schemeClr val="tx1"/>
                </a:solidFill>
              </a:rPr>
              <a:t>The Database should not accept unreasonable differences in time (e.g. 1 second)</a:t>
            </a:r>
          </a:p>
          <a:p>
            <a:pPr marL="179388" indent="-179388">
              <a:buFont typeface="Arial" pitchFamily="34" charset="0"/>
              <a:buChar char="•"/>
            </a:pPr>
            <a:r>
              <a:rPr lang="en-AU" sz="2000" dirty="0" smtClean="0">
                <a:solidFill>
                  <a:schemeClr val="tx1"/>
                </a:solidFill>
              </a:rPr>
              <a:t>Once the order is placed, an estimated time is given to the customer.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6568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Input of Number of Packages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the number of packages, to ensure that you collect the correct number.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field on the webpage so that the customer can enter the number of packages</a:t>
            </a:r>
          </a:p>
          <a:p>
            <a:pPr marL="179388" indent="-179388">
              <a:buFont typeface="Arial" pitchFamily="34" charset="0"/>
              <a:buChar char="•"/>
            </a:pPr>
            <a:r>
              <a:rPr lang="en-AU" sz="2000" dirty="0" smtClean="0">
                <a:solidFill>
                  <a:schemeClr val="tx1"/>
                </a:solidFill>
              </a:rPr>
              <a:t>The database must contain the number of packages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1577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location and Destination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specify the details of the pickup location and destination so that I have more freedom.</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input field in the webpage for entering the location of pickup and destination. </a:t>
            </a:r>
          </a:p>
          <a:p>
            <a:pPr marL="179388" indent="-179388">
              <a:buFont typeface="Arial" pitchFamily="34" charset="0"/>
              <a:buChar char="•"/>
            </a:pPr>
            <a:r>
              <a:rPr lang="en-AU" sz="2000" dirty="0" smtClean="0">
                <a:solidFill>
                  <a:schemeClr val="tx1"/>
                </a:solidFill>
              </a:rPr>
              <a:t>The database must contain pickup location and destination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6485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Recipient Contact Details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specify contact details of a recipient that is not me so that I may have packages shipped elsewhere</a:t>
            </a:r>
            <a:r>
              <a:rPr lang="en-AU" sz="2400" dirty="0">
                <a:solidFill>
                  <a:schemeClr val="tx1"/>
                </a:solidFill>
              </a:rPr>
              <a: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input field to enter recipient contact details in the webpage</a:t>
            </a:r>
          </a:p>
          <a:p>
            <a:pPr marL="179388" indent="-179388">
              <a:buFont typeface="Arial" pitchFamily="34" charset="0"/>
              <a:buChar char="•"/>
            </a:pPr>
            <a:r>
              <a:rPr lang="en-AU" sz="2000" dirty="0" smtClean="0">
                <a:solidFill>
                  <a:schemeClr val="tx1"/>
                </a:solidFill>
              </a:rPr>
              <a:t>The database must contain the recipient contact details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62550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2102</Words>
  <Application>Microsoft Office PowerPoint</Application>
  <PresentationFormat>A4 Paper (210x297 mm)</PresentationFormat>
  <Paragraphs>311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James Tuerlings</cp:lastModifiedBy>
  <cp:revision>82</cp:revision>
  <dcterms:created xsi:type="dcterms:W3CDTF">2011-08-10T11:51:47Z</dcterms:created>
  <dcterms:modified xsi:type="dcterms:W3CDTF">2016-08-19T05:34:53Z</dcterms:modified>
</cp:coreProperties>
</file>