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8600"/>
    <a:srgbClr val="D1B37F"/>
    <a:srgbClr val="243A47"/>
    <a:srgbClr val="314D5B"/>
    <a:srgbClr val="ECD6A3"/>
    <a:srgbClr val="ECBC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2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0887-AC23-EA4B-9195-F7B0230F8021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A6D5-102A-0D4C-8AF5-FE7038D6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7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0887-AC23-EA4B-9195-F7B0230F8021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A6D5-102A-0D4C-8AF5-FE7038D6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3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0887-AC23-EA4B-9195-F7B0230F8021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A6D5-102A-0D4C-8AF5-FE7038D6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6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0887-AC23-EA4B-9195-F7B0230F8021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A6D5-102A-0D4C-8AF5-FE7038D6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9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0887-AC23-EA4B-9195-F7B0230F8021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A6D5-102A-0D4C-8AF5-FE7038D6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7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0887-AC23-EA4B-9195-F7B0230F8021}" type="datetimeFigureOut">
              <a:rPr lang="en-US" smtClean="0"/>
              <a:t>8/31/16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A6D5-102A-0D4C-8AF5-FE7038D6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1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0887-AC23-EA4B-9195-F7B0230F8021}" type="datetimeFigureOut">
              <a:rPr lang="en-US" smtClean="0"/>
              <a:t>8/31/16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A6D5-102A-0D4C-8AF5-FE7038D6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9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0887-AC23-EA4B-9195-F7B0230F8021}" type="datetimeFigureOut">
              <a:rPr lang="en-US" smtClean="0"/>
              <a:t>8/31/16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A6D5-102A-0D4C-8AF5-FE7038D6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9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0887-AC23-EA4B-9195-F7B0230F8021}" type="datetimeFigureOut">
              <a:rPr lang="en-US" smtClean="0"/>
              <a:t>8/31/16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A6D5-102A-0D4C-8AF5-FE7038D6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6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0887-AC23-EA4B-9195-F7B0230F8021}" type="datetimeFigureOut">
              <a:rPr lang="en-US" smtClean="0"/>
              <a:t>8/31/16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A6D5-102A-0D4C-8AF5-FE7038D6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7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0887-AC23-EA4B-9195-F7B0230F8021}" type="datetimeFigureOut">
              <a:rPr lang="en-US" smtClean="0"/>
              <a:t>8/31/16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AA6D5-102A-0D4C-8AF5-FE7038D6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1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D0887-AC23-EA4B-9195-F7B0230F8021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AA6D5-102A-0D4C-8AF5-FE7038D6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9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png"/><Relationship Id="rId1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slide" Target="slide1.xml"/><Relationship Id="rId3" Type="http://schemas.openxmlformats.org/officeDocument/2006/relationships/slide" Target="slide8.xml"/><Relationship Id="rId4" Type="http://schemas.openxmlformats.org/officeDocument/2006/relationships/slide" Target="slide9.xml"/><Relationship Id="rId5" Type="http://schemas.openxmlformats.org/officeDocument/2006/relationships/slide" Target="slide2.xml"/><Relationship Id="rId6" Type="http://schemas.openxmlformats.org/officeDocument/2006/relationships/slide" Target="slide7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jpg"/><Relationship Id="rId10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slide" Target="slide1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2.xml"/><Relationship Id="rId8" Type="http://schemas.openxmlformats.org/officeDocument/2006/relationships/slide" Target="slide7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slide" Target="slide3.xml"/><Relationship Id="rId7" Type="http://schemas.openxmlformats.org/officeDocument/2006/relationships/slide" Target="slide1.xml"/><Relationship Id="rId8" Type="http://schemas.openxmlformats.org/officeDocument/2006/relationships/slide" Target="slide8.xml"/><Relationship Id="rId9" Type="http://schemas.openxmlformats.org/officeDocument/2006/relationships/slide" Target="slide9.xml"/><Relationship Id="rId10" Type="http://schemas.openxmlformats.org/officeDocument/2006/relationships/slide" Target="slide2.xml"/><Relationship Id="rId11" Type="http://schemas.openxmlformats.org/officeDocument/2006/relationships/slide" Target="slide7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slide" Target="slide1.xml"/><Relationship Id="rId8" Type="http://schemas.openxmlformats.org/officeDocument/2006/relationships/slide" Target="slide8.xml"/><Relationship Id="rId9" Type="http://schemas.openxmlformats.org/officeDocument/2006/relationships/slide" Target="slide9.xml"/><Relationship Id="rId10" Type="http://schemas.openxmlformats.org/officeDocument/2006/relationships/slide" Target="slide2.xml"/><Relationship Id="rId11" Type="http://schemas.openxmlformats.org/officeDocument/2006/relationships/slide" Target="slide7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slide" Target="slide7.xml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0.jpg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1.xml"/><Relationship Id="rId8" Type="http://schemas.openxmlformats.org/officeDocument/2006/relationships/slide" Target="slide8.xml"/><Relationship Id="rId9" Type="http://schemas.openxmlformats.org/officeDocument/2006/relationships/slide" Target="slide9.xml"/><Relationship Id="rId10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slide" Target="slide1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2.xml"/><Relationship Id="rId8" Type="http://schemas.openxmlformats.org/officeDocument/2006/relationships/slide" Target="slide7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slide" Target="slide1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2.xml"/><Relationship Id="rId8" Type="http://schemas.openxmlformats.org/officeDocument/2006/relationships/slide" Target="slide7.xml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slide" Target="slide1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2.xml"/><Relationship Id="rId8" Type="http://schemas.openxmlformats.org/officeDocument/2006/relationships/slide" Target="slide7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slide" Target="slide1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7" Type="http://schemas.openxmlformats.org/officeDocument/2006/relationships/slide" Target="slide2.xml"/><Relationship Id="rId8" Type="http://schemas.openxmlformats.org/officeDocument/2006/relationships/slide" Target="slide7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slide" Target="slide1.xml"/><Relationship Id="rId6" Type="http://schemas.openxmlformats.org/officeDocument/2006/relationships/slide" Target="slide8.xml"/><Relationship Id="rId7" Type="http://schemas.openxmlformats.org/officeDocument/2006/relationships/slide" Target="slide9.xml"/><Relationship Id="rId8" Type="http://schemas.openxmlformats.org/officeDocument/2006/relationships/slide" Target="slide2.xml"/><Relationship Id="rId9" Type="http://schemas.openxmlformats.org/officeDocument/2006/relationships/slide" Target="slide7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1B37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0748" y="1476756"/>
            <a:ext cx="10765536" cy="4567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50748" y="1476756"/>
            <a:ext cx="10765536" cy="69494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2" action="ppaction://hlinksldjump"/>
          </p:cNvPr>
          <p:cNvSpPr/>
          <p:nvPr/>
        </p:nvSpPr>
        <p:spPr>
          <a:xfrm>
            <a:off x="905256" y="1604772"/>
            <a:ext cx="941832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7698486" y="1604772"/>
            <a:ext cx="1719072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Help &amp; Advice</a:t>
            </a:r>
            <a:endParaRPr lang="en-US"/>
          </a:p>
        </p:txBody>
      </p:sp>
      <p:sp>
        <p:nvSpPr>
          <p:cNvPr id="12" name="Rectangle 11">
            <a:hlinkClick r:id="rId4" action="ppaction://hlinksldjump"/>
          </p:cNvPr>
          <p:cNvSpPr/>
          <p:nvPr/>
        </p:nvSpPr>
        <p:spPr>
          <a:xfrm>
            <a:off x="9667793" y="1604772"/>
            <a:ext cx="1618488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Contact US</a:t>
            </a:r>
            <a:endParaRPr lang="en-US" dirty="0"/>
          </a:p>
        </p:txBody>
      </p:sp>
      <p:sp>
        <p:nvSpPr>
          <p:cNvPr id="13" name="Rectangle 12">
            <a:hlinkClick r:id="rId5" action="ppaction://hlinksldjump"/>
          </p:cNvPr>
          <p:cNvSpPr/>
          <p:nvPr/>
        </p:nvSpPr>
        <p:spPr>
          <a:xfrm>
            <a:off x="4090416" y="1604772"/>
            <a:ext cx="1226820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Portal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63412" y="1604772"/>
            <a:ext cx="1234440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 Portal</a:t>
            </a:r>
            <a:endParaRPr lang="en-US" dirty="0"/>
          </a:p>
        </p:txBody>
      </p:sp>
      <p:sp>
        <p:nvSpPr>
          <p:cNvPr id="15" name="Rectangle 14">
            <a:hlinkClick r:id="rId6" action="ppaction://hlinksldjump"/>
          </p:cNvPr>
          <p:cNvSpPr/>
          <p:nvPr/>
        </p:nvSpPr>
        <p:spPr>
          <a:xfrm>
            <a:off x="2497836" y="1604772"/>
            <a:ext cx="941832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16" name="Cube 15"/>
          <p:cNvSpPr/>
          <p:nvPr/>
        </p:nvSpPr>
        <p:spPr>
          <a:xfrm rot="21059596">
            <a:off x="964460" y="265536"/>
            <a:ext cx="2935224" cy="987552"/>
          </a:xfrm>
          <a:prstGeom prst="cube">
            <a:avLst/>
          </a:prstGeom>
          <a:solidFill>
            <a:srgbClr val="D78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984" y="6194298"/>
            <a:ext cx="3416300" cy="508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50619" y="2373349"/>
            <a:ext cx="5330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News!</a:t>
            </a:r>
          </a:p>
          <a:p>
            <a:r>
              <a:rPr lang="en-US" sz="1400" dirty="0" err="1" smtClean="0"/>
              <a:t>asdsdsadasdasdasdsadasddddddddddddddd</a:t>
            </a:r>
            <a:endParaRPr lang="en-US" sz="1400" dirty="0" smtClean="0"/>
          </a:p>
          <a:p>
            <a:r>
              <a:rPr lang="en-US" sz="1400" dirty="0" err="1" smtClean="0"/>
              <a:t>asdasd</a:t>
            </a:r>
            <a:endParaRPr lang="en-US" sz="1400" dirty="0"/>
          </a:p>
          <a:p>
            <a:r>
              <a:rPr lang="en-US" sz="1400" dirty="0" err="1" smtClean="0"/>
              <a:t>asdsadasdasd</a:t>
            </a:r>
            <a:endParaRPr lang="en-US" sz="1400" dirty="0" smtClean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8" y="6134590"/>
            <a:ext cx="4343400" cy="5334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 b="13327"/>
          <a:stretch/>
        </p:blipFill>
        <p:spPr>
          <a:xfrm>
            <a:off x="3517169" y="4187951"/>
            <a:ext cx="2946664" cy="1842943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7676388" y="646532"/>
            <a:ext cx="2455164" cy="484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endParaRPr lang="en-US" dirty="0"/>
          </a:p>
        </p:txBody>
      </p:sp>
      <p:sp>
        <p:nvSpPr>
          <p:cNvPr id="28" name="Rectangle 27">
            <a:hlinkClick r:id="rId10" action="ppaction://hlinksldjump"/>
          </p:cNvPr>
          <p:cNvSpPr/>
          <p:nvPr/>
        </p:nvSpPr>
        <p:spPr>
          <a:xfrm>
            <a:off x="10122408" y="649224"/>
            <a:ext cx="530352" cy="4846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844028" y="2577416"/>
            <a:ext cx="202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Quick Quote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836" y="2782274"/>
            <a:ext cx="4692445" cy="232714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29" y="4187951"/>
            <a:ext cx="2771342" cy="184294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 rot="21048169">
            <a:off x="1408512" y="718730"/>
            <a:ext cx="184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On </a:t>
            </a:r>
            <a:r>
              <a:rPr lang="en-US" b="1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the Spot 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186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1B37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0748" y="1476756"/>
            <a:ext cx="10765536" cy="4567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50748" y="1476756"/>
            <a:ext cx="10765536" cy="69494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 rot="21059596">
            <a:off x="964460" y="265536"/>
            <a:ext cx="2935224" cy="987552"/>
          </a:xfrm>
          <a:prstGeom prst="cube">
            <a:avLst/>
          </a:prstGeom>
          <a:solidFill>
            <a:srgbClr val="D78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76388" y="646532"/>
            <a:ext cx="2455164" cy="484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122408" y="649224"/>
            <a:ext cx="530352" cy="4846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8" y="6168898"/>
            <a:ext cx="4343400" cy="533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984" y="6194298"/>
            <a:ext cx="3416300" cy="508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23453" y="2417275"/>
            <a:ext cx="225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Results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04935" y="2786607"/>
            <a:ext cx="10281346" cy="3125306"/>
          </a:xfrm>
          <a:prstGeom prst="rect">
            <a:avLst/>
          </a:prstGeom>
          <a:solidFill>
            <a:srgbClr val="D1B3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13164" y="2987644"/>
            <a:ext cx="9832064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Filler text</a:t>
            </a:r>
            <a:endParaRPr lang="en-US" dirty="0"/>
          </a:p>
        </p:txBody>
      </p:sp>
      <p:sp>
        <p:nvSpPr>
          <p:cNvPr id="22" name="Rectangle 21">
            <a:hlinkClick r:id="rId4" action="ppaction://hlinksldjump"/>
          </p:cNvPr>
          <p:cNvSpPr/>
          <p:nvPr/>
        </p:nvSpPr>
        <p:spPr>
          <a:xfrm>
            <a:off x="905256" y="1604772"/>
            <a:ext cx="941832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3" name="Rectangle 22">
            <a:hlinkClick r:id="rId5" action="ppaction://hlinksldjump"/>
          </p:cNvPr>
          <p:cNvSpPr/>
          <p:nvPr/>
        </p:nvSpPr>
        <p:spPr>
          <a:xfrm>
            <a:off x="7698486" y="1604772"/>
            <a:ext cx="1719072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Help &amp; Advice</a:t>
            </a:r>
            <a:endParaRPr lang="en-US"/>
          </a:p>
        </p:txBody>
      </p:sp>
      <p:sp>
        <p:nvSpPr>
          <p:cNvPr id="24" name="Rectangle 23">
            <a:hlinkClick r:id="rId6" action="ppaction://hlinksldjump"/>
          </p:cNvPr>
          <p:cNvSpPr/>
          <p:nvPr/>
        </p:nvSpPr>
        <p:spPr>
          <a:xfrm>
            <a:off x="9667793" y="1604772"/>
            <a:ext cx="1618488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Contact US</a:t>
            </a:r>
            <a:endParaRPr lang="en-US" dirty="0"/>
          </a:p>
        </p:txBody>
      </p:sp>
      <p:sp>
        <p:nvSpPr>
          <p:cNvPr id="25" name="Rectangle 24">
            <a:hlinkClick r:id="rId7" action="ppaction://hlinksldjump"/>
          </p:cNvPr>
          <p:cNvSpPr/>
          <p:nvPr/>
        </p:nvSpPr>
        <p:spPr>
          <a:xfrm>
            <a:off x="4090416" y="1604772"/>
            <a:ext cx="1226820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Portal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963412" y="1604772"/>
            <a:ext cx="1234440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 Portal</a:t>
            </a:r>
            <a:endParaRPr lang="en-US" dirty="0"/>
          </a:p>
        </p:txBody>
      </p:sp>
      <p:sp>
        <p:nvSpPr>
          <p:cNvPr id="27" name="Rectangle 26">
            <a:hlinkClick r:id="rId8" action="ppaction://hlinksldjump"/>
          </p:cNvPr>
          <p:cNvSpPr/>
          <p:nvPr/>
        </p:nvSpPr>
        <p:spPr>
          <a:xfrm>
            <a:off x="2497836" y="1604772"/>
            <a:ext cx="941832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21048169">
            <a:off x="1408512" y="718730"/>
            <a:ext cx="184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On </a:t>
            </a:r>
            <a:r>
              <a:rPr lang="en-US" b="1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the Spot 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19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1B37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0748" y="1476756"/>
            <a:ext cx="10765536" cy="4567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50748" y="1476756"/>
            <a:ext cx="10765536" cy="69494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 rot="21059596">
            <a:off x="964460" y="265536"/>
            <a:ext cx="2935224" cy="987552"/>
          </a:xfrm>
          <a:prstGeom prst="cube">
            <a:avLst/>
          </a:prstGeom>
          <a:solidFill>
            <a:srgbClr val="D78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76388" y="646532"/>
            <a:ext cx="2455164" cy="484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122408" y="649224"/>
            <a:ext cx="530352" cy="4846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07643" y="2514600"/>
            <a:ext cx="4626562" cy="515244"/>
          </a:xfrm>
          <a:prstGeom prst="rect">
            <a:avLst/>
          </a:prstGeom>
          <a:solidFill>
            <a:srgbClr val="243A47"/>
          </a:solidFill>
          <a:ln>
            <a:solidFill>
              <a:srgbClr val="243A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66526" y="2566949"/>
            <a:ext cx="20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Create Account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643" y="3029844"/>
            <a:ext cx="4626562" cy="176580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207643" y="4795648"/>
            <a:ext cx="4626562" cy="515244"/>
          </a:xfrm>
          <a:prstGeom prst="rect">
            <a:avLst/>
          </a:prstGeom>
          <a:solidFill>
            <a:srgbClr val="243A47"/>
          </a:solidFill>
          <a:ln>
            <a:solidFill>
              <a:srgbClr val="243A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8" y="6168898"/>
            <a:ext cx="4343400" cy="533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984" y="6194298"/>
            <a:ext cx="3416300" cy="5080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340969" y="4877419"/>
            <a:ext cx="2046176" cy="325924"/>
          </a:xfrm>
          <a:prstGeom prst="rect">
            <a:avLst/>
          </a:prstGeom>
          <a:solidFill>
            <a:srgbClr val="D78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 Form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584297" y="4872201"/>
            <a:ext cx="2046176" cy="325924"/>
          </a:xfrm>
          <a:prstGeom prst="rect">
            <a:avLst/>
          </a:prstGeom>
          <a:solidFill>
            <a:srgbClr val="D78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Account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270" y="2299716"/>
            <a:ext cx="2734011" cy="1263346"/>
          </a:xfrm>
          <a:prstGeom prst="rect">
            <a:avLst/>
          </a:prstGeom>
        </p:spPr>
      </p:pic>
      <p:sp>
        <p:nvSpPr>
          <p:cNvPr id="28" name="Rectangle 27">
            <a:hlinkClick r:id="rId6" action="ppaction://hlinksldjump"/>
          </p:cNvPr>
          <p:cNvSpPr/>
          <p:nvPr/>
        </p:nvSpPr>
        <p:spPr>
          <a:xfrm>
            <a:off x="8552270" y="3648456"/>
            <a:ext cx="1019650" cy="325924"/>
          </a:xfrm>
          <a:prstGeom prst="rect">
            <a:avLst/>
          </a:prstGeom>
          <a:solidFill>
            <a:srgbClr val="D78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Login</a:t>
            </a:r>
            <a:endParaRPr lang="en-US" dirty="0"/>
          </a:p>
        </p:txBody>
      </p:sp>
      <p:sp>
        <p:nvSpPr>
          <p:cNvPr id="33" name="Rectangle 32">
            <a:hlinkClick r:id="rId7" action="ppaction://hlinksldjump"/>
          </p:cNvPr>
          <p:cNvSpPr/>
          <p:nvPr/>
        </p:nvSpPr>
        <p:spPr>
          <a:xfrm>
            <a:off x="905256" y="1604772"/>
            <a:ext cx="941832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34" name="Rectangle 33">
            <a:hlinkClick r:id="rId8" action="ppaction://hlinksldjump"/>
          </p:cNvPr>
          <p:cNvSpPr/>
          <p:nvPr/>
        </p:nvSpPr>
        <p:spPr>
          <a:xfrm>
            <a:off x="7698486" y="1604772"/>
            <a:ext cx="1719072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Help &amp; Advice</a:t>
            </a:r>
            <a:endParaRPr lang="en-US"/>
          </a:p>
        </p:txBody>
      </p:sp>
      <p:sp>
        <p:nvSpPr>
          <p:cNvPr id="35" name="Rectangle 34">
            <a:hlinkClick r:id="rId9" action="ppaction://hlinksldjump"/>
          </p:cNvPr>
          <p:cNvSpPr/>
          <p:nvPr/>
        </p:nvSpPr>
        <p:spPr>
          <a:xfrm>
            <a:off x="9667793" y="1604772"/>
            <a:ext cx="1618488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Contact US</a:t>
            </a:r>
            <a:endParaRPr lang="en-US" dirty="0"/>
          </a:p>
        </p:txBody>
      </p:sp>
      <p:sp>
        <p:nvSpPr>
          <p:cNvPr id="36" name="Rectangle 35">
            <a:hlinkClick r:id="rId10" action="ppaction://hlinksldjump"/>
          </p:cNvPr>
          <p:cNvSpPr/>
          <p:nvPr/>
        </p:nvSpPr>
        <p:spPr>
          <a:xfrm>
            <a:off x="4090416" y="1604772"/>
            <a:ext cx="1226820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Portal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963412" y="1604772"/>
            <a:ext cx="1234440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 Portal</a:t>
            </a:r>
            <a:endParaRPr lang="en-US" dirty="0"/>
          </a:p>
        </p:txBody>
      </p:sp>
      <p:sp>
        <p:nvSpPr>
          <p:cNvPr id="38" name="Rectangle 37">
            <a:hlinkClick r:id="rId11" action="ppaction://hlinksldjump"/>
          </p:cNvPr>
          <p:cNvSpPr/>
          <p:nvPr/>
        </p:nvSpPr>
        <p:spPr>
          <a:xfrm>
            <a:off x="2497836" y="1604772"/>
            <a:ext cx="941832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21048169">
            <a:off x="1408512" y="718730"/>
            <a:ext cx="184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On </a:t>
            </a:r>
            <a:r>
              <a:rPr lang="en-US" b="1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the Spot 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31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1B37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0748" y="1476756"/>
            <a:ext cx="10765536" cy="4567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50748" y="1476756"/>
            <a:ext cx="10765536" cy="69494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 rot="21059596">
            <a:off x="964460" y="265536"/>
            <a:ext cx="2935224" cy="987552"/>
          </a:xfrm>
          <a:prstGeom prst="cube">
            <a:avLst/>
          </a:prstGeom>
          <a:solidFill>
            <a:srgbClr val="D78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76388" y="646532"/>
            <a:ext cx="2455164" cy="484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122408" y="649224"/>
            <a:ext cx="530352" cy="4846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21048169">
            <a:off x="1408512" y="718730"/>
            <a:ext cx="184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On </a:t>
            </a:r>
            <a:r>
              <a:rPr lang="en-US" b="1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the Spot 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2622" y="2193318"/>
            <a:ext cx="409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 information 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536602" y="2263366"/>
            <a:ext cx="4749679" cy="3702868"/>
          </a:xfrm>
          <a:prstGeom prst="rect">
            <a:avLst/>
          </a:prstGeom>
          <a:solidFill>
            <a:srgbClr val="243A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690511" y="2435382"/>
            <a:ext cx="212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Priority </a:t>
            </a:r>
            <a:r>
              <a:rPr lang="en-US" smtClean="0">
                <a:solidFill>
                  <a:schemeClr val="bg1"/>
                </a:solidFill>
              </a:rPr>
              <a:t>of package: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90511" y="4705864"/>
            <a:ext cx="263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Signature Required: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90511" y="2896380"/>
            <a:ext cx="340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Additional </a:t>
            </a:r>
            <a:r>
              <a:rPr lang="en-US" smtClean="0">
                <a:solidFill>
                  <a:schemeClr val="bg1"/>
                </a:solidFill>
              </a:rPr>
              <a:t>Delivery Instructions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808207" y="3265712"/>
            <a:ext cx="4300396" cy="1324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192" y="2461073"/>
            <a:ext cx="2148797" cy="37452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50" y="3413111"/>
            <a:ext cx="4692445" cy="232714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708" y="4689428"/>
            <a:ext cx="1511414" cy="380171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9274707" y="5295211"/>
            <a:ext cx="1833895" cy="4846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8" y="6168898"/>
            <a:ext cx="4343400" cy="5334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984" y="6194298"/>
            <a:ext cx="3416300" cy="508000"/>
          </a:xfrm>
          <a:prstGeom prst="rect">
            <a:avLst/>
          </a:prstGeom>
        </p:spPr>
      </p:pic>
      <p:sp>
        <p:nvSpPr>
          <p:cNvPr id="43" name="Rectangle 42">
            <a:hlinkClick r:id="rId7" action="ppaction://hlinksldjump"/>
          </p:cNvPr>
          <p:cNvSpPr/>
          <p:nvPr/>
        </p:nvSpPr>
        <p:spPr>
          <a:xfrm>
            <a:off x="905256" y="1604772"/>
            <a:ext cx="941832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44" name="Rectangle 43">
            <a:hlinkClick r:id="rId8" action="ppaction://hlinksldjump"/>
          </p:cNvPr>
          <p:cNvSpPr/>
          <p:nvPr/>
        </p:nvSpPr>
        <p:spPr>
          <a:xfrm>
            <a:off x="7698486" y="1604772"/>
            <a:ext cx="1719072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Help &amp; Advice</a:t>
            </a:r>
            <a:endParaRPr lang="en-US"/>
          </a:p>
        </p:txBody>
      </p:sp>
      <p:sp>
        <p:nvSpPr>
          <p:cNvPr id="45" name="Rectangle 44">
            <a:hlinkClick r:id="rId9" action="ppaction://hlinksldjump"/>
          </p:cNvPr>
          <p:cNvSpPr/>
          <p:nvPr/>
        </p:nvSpPr>
        <p:spPr>
          <a:xfrm>
            <a:off x="9667793" y="1604772"/>
            <a:ext cx="1618488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Contact US</a:t>
            </a:r>
            <a:endParaRPr lang="en-US" dirty="0"/>
          </a:p>
        </p:txBody>
      </p:sp>
      <p:sp>
        <p:nvSpPr>
          <p:cNvPr id="46" name="Rectangle 45">
            <a:hlinkClick r:id="rId10" action="ppaction://hlinksldjump"/>
          </p:cNvPr>
          <p:cNvSpPr/>
          <p:nvPr/>
        </p:nvSpPr>
        <p:spPr>
          <a:xfrm>
            <a:off x="4090416" y="1604772"/>
            <a:ext cx="1226820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Portal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963412" y="1604772"/>
            <a:ext cx="1234440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 Portal</a:t>
            </a:r>
            <a:endParaRPr lang="en-US" dirty="0"/>
          </a:p>
        </p:txBody>
      </p:sp>
      <p:sp>
        <p:nvSpPr>
          <p:cNvPr id="48" name="Rectangle 47">
            <a:hlinkClick r:id="rId11" action="ppaction://hlinksldjump"/>
          </p:cNvPr>
          <p:cNvSpPr/>
          <p:nvPr/>
        </p:nvSpPr>
        <p:spPr>
          <a:xfrm>
            <a:off x="2497836" y="1604772"/>
            <a:ext cx="941832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1B37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0748" y="1476756"/>
            <a:ext cx="10765536" cy="4567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50748" y="1476756"/>
            <a:ext cx="10765536" cy="69494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 rot="21059596">
            <a:off x="964460" y="265536"/>
            <a:ext cx="2935224" cy="987552"/>
          </a:xfrm>
          <a:prstGeom prst="cube">
            <a:avLst/>
          </a:prstGeom>
          <a:solidFill>
            <a:srgbClr val="D78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76388" y="646532"/>
            <a:ext cx="2455164" cy="484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122408" y="649224"/>
            <a:ext cx="530352" cy="4846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8" y="6168898"/>
            <a:ext cx="4343400" cy="533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984" y="6194298"/>
            <a:ext cx="3416300" cy="508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04935" y="2298463"/>
            <a:ext cx="484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 News and information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4" y="3722240"/>
            <a:ext cx="4106844" cy="2059289"/>
          </a:xfrm>
          <a:prstGeom prst="rect">
            <a:avLst/>
          </a:prstGeom>
        </p:spPr>
      </p:pic>
      <p:sp>
        <p:nvSpPr>
          <p:cNvPr id="21" name="Rectangle 20">
            <a:hlinkClick r:id="rId5" action="ppaction://hlinksldjump"/>
          </p:cNvPr>
          <p:cNvSpPr/>
          <p:nvPr/>
        </p:nvSpPr>
        <p:spPr>
          <a:xfrm>
            <a:off x="6423554" y="2256425"/>
            <a:ext cx="4229206" cy="369332"/>
          </a:xfrm>
          <a:prstGeom prst="rect">
            <a:avLst/>
          </a:prstGeom>
          <a:solidFill>
            <a:srgbClr val="D78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Portal</a:t>
            </a:r>
            <a:endParaRPr lang="en-US" dirty="0"/>
          </a:p>
        </p:txBody>
      </p:sp>
      <p:sp>
        <p:nvSpPr>
          <p:cNvPr id="22" name="Rectangle 21">
            <a:hlinkClick r:id="rId6" action="ppaction://hlinksldjump"/>
          </p:cNvPr>
          <p:cNvSpPr/>
          <p:nvPr/>
        </p:nvSpPr>
        <p:spPr>
          <a:xfrm>
            <a:off x="6423554" y="4191009"/>
            <a:ext cx="4295749" cy="379974"/>
          </a:xfrm>
          <a:prstGeom prst="rect">
            <a:avLst/>
          </a:prstGeom>
          <a:solidFill>
            <a:srgbClr val="D78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Driver Portal </a:t>
            </a:r>
            <a:endParaRPr lang="en-US"/>
          </a:p>
        </p:txBody>
      </p:sp>
      <p:sp>
        <p:nvSpPr>
          <p:cNvPr id="23" name="Rectangle 22">
            <a:hlinkClick r:id="rId7" action="ppaction://hlinksldjump"/>
          </p:cNvPr>
          <p:cNvSpPr/>
          <p:nvPr/>
        </p:nvSpPr>
        <p:spPr>
          <a:xfrm>
            <a:off x="905256" y="1604772"/>
            <a:ext cx="941832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4" name="Rectangle 23">
            <a:hlinkClick r:id="rId8" action="ppaction://hlinksldjump"/>
          </p:cNvPr>
          <p:cNvSpPr/>
          <p:nvPr/>
        </p:nvSpPr>
        <p:spPr>
          <a:xfrm>
            <a:off x="7698486" y="1604772"/>
            <a:ext cx="1719072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Help &amp; Advice</a:t>
            </a:r>
            <a:endParaRPr lang="en-US"/>
          </a:p>
        </p:txBody>
      </p:sp>
      <p:sp>
        <p:nvSpPr>
          <p:cNvPr id="25" name="Rectangle 24">
            <a:hlinkClick r:id="rId9" action="ppaction://hlinksldjump"/>
          </p:cNvPr>
          <p:cNvSpPr/>
          <p:nvPr/>
        </p:nvSpPr>
        <p:spPr>
          <a:xfrm>
            <a:off x="9667793" y="1604772"/>
            <a:ext cx="1618488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Contact US</a:t>
            </a:r>
            <a:endParaRPr lang="en-US" dirty="0"/>
          </a:p>
        </p:txBody>
      </p:sp>
      <p:sp>
        <p:nvSpPr>
          <p:cNvPr id="26" name="Rectangle 25">
            <a:hlinkClick r:id="rId10" action="ppaction://hlinksldjump"/>
          </p:cNvPr>
          <p:cNvSpPr/>
          <p:nvPr/>
        </p:nvSpPr>
        <p:spPr>
          <a:xfrm>
            <a:off x="4090416" y="1604772"/>
            <a:ext cx="1226820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Portal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963412" y="1604772"/>
            <a:ext cx="1234440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 Portal</a:t>
            </a:r>
            <a:endParaRPr lang="en-US" dirty="0"/>
          </a:p>
        </p:txBody>
      </p:sp>
      <p:sp>
        <p:nvSpPr>
          <p:cNvPr id="28" name="Rectangle 27">
            <a:hlinkClick r:id="rId11" action="ppaction://hlinksldjump"/>
          </p:cNvPr>
          <p:cNvSpPr/>
          <p:nvPr/>
        </p:nvSpPr>
        <p:spPr>
          <a:xfrm>
            <a:off x="2497836" y="1604772"/>
            <a:ext cx="941832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FAQ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366" y="2775871"/>
            <a:ext cx="3015236" cy="139329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554" y="4626438"/>
            <a:ext cx="3015236" cy="1393296"/>
          </a:xfrm>
          <a:prstGeom prst="rect">
            <a:avLst/>
          </a:prstGeom>
        </p:spPr>
      </p:pic>
      <p:sp>
        <p:nvSpPr>
          <p:cNvPr id="33" name="Rectangle 32">
            <a:hlinkClick r:id="rId5" action="ppaction://hlinksldjump"/>
          </p:cNvPr>
          <p:cNvSpPr/>
          <p:nvPr/>
        </p:nvSpPr>
        <p:spPr>
          <a:xfrm>
            <a:off x="9438790" y="3669025"/>
            <a:ext cx="1144711" cy="446927"/>
          </a:xfrm>
          <a:prstGeom prst="rect">
            <a:avLst/>
          </a:prstGeom>
          <a:solidFill>
            <a:srgbClr val="D78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Login</a:t>
            </a:r>
            <a:endParaRPr lang="en-US"/>
          </a:p>
        </p:txBody>
      </p:sp>
      <p:sp>
        <p:nvSpPr>
          <p:cNvPr id="34" name="Rectangle 33">
            <a:hlinkClick r:id="rId6" action="ppaction://hlinksldjump"/>
          </p:cNvPr>
          <p:cNvSpPr/>
          <p:nvPr/>
        </p:nvSpPr>
        <p:spPr>
          <a:xfrm>
            <a:off x="9410976" y="5380591"/>
            <a:ext cx="1144711" cy="446927"/>
          </a:xfrm>
          <a:prstGeom prst="rect">
            <a:avLst/>
          </a:prstGeom>
          <a:solidFill>
            <a:srgbClr val="D78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Login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 rot="21048169">
            <a:off x="1408512" y="718730"/>
            <a:ext cx="184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On </a:t>
            </a:r>
            <a:r>
              <a:rPr lang="en-US" b="1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the Spot 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969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1B37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0748" y="1476756"/>
            <a:ext cx="10765536" cy="4567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50748" y="1476756"/>
            <a:ext cx="10765536" cy="69494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 rot="21059596">
            <a:off x="964460" y="265536"/>
            <a:ext cx="2935224" cy="987552"/>
          </a:xfrm>
          <a:prstGeom prst="cube">
            <a:avLst/>
          </a:prstGeom>
          <a:solidFill>
            <a:srgbClr val="D78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76388" y="646532"/>
            <a:ext cx="2455164" cy="484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122408" y="649224"/>
            <a:ext cx="530352" cy="4846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8" y="6168898"/>
            <a:ext cx="4343400" cy="533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984" y="6194298"/>
            <a:ext cx="3416300" cy="508000"/>
          </a:xfrm>
          <a:prstGeom prst="rect">
            <a:avLst/>
          </a:prstGeom>
        </p:spPr>
      </p:pic>
      <p:sp>
        <p:nvSpPr>
          <p:cNvPr id="20" name="Rectangle 19">
            <a:hlinkClick r:id="rId4" action="ppaction://hlinksldjump"/>
          </p:cNvPr>
          <p:cNvSpPr/>
          <p:nvPr/>
        </p:nvSpPr>
        <p:spPr>
          <a:xfrm>
            <a:off x="905256" y="1604772"/>
            <a:ext cx="941832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1" name="Rectangle 20">
            <a:hlinkClick r:id="rId5" action="ppaction://hlinksldjump"/>
          </p:cNvPr>
          <p:cNvSpPr/>
          <p:nvPr/>
        </p:nvSpPr>
        <p:spPr>
          <a:xfrm>
            <a:off x="7698486" y="1604772"/>
            <a:ext cx="1719072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Help &amp; Advice</a:t>
            </a:r>
            <a:endParaRPr lang="en-US"/>
          </a:p>
        </p:txBody>
      </p:sp>
      <p:sp>
        <p:nvSpPr>
          <p:cNvPr id="22" name="Rectangle 21">
            <a:hlinkClick r:id="rId6" action="ppaction://hlinksldjump"/>
          </p:cNvPr>
          <p:cNvSpPr/>
          <p:nvPr/>
        </p:nvSpPr>
        <p:spPr>
          <a:xfrm>
            <a:off x="9667793" y="1604772"/>
            <a:ext cx="1618488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Contact US</a:t>
            </a:r>
            <a:endParaRPr lang="en-US" dirty="0"/>
          </a:p>
        </p:txBody>
      </p:sp>
      <p:sp>
        <p:nvSpPr>
          <p:cNvPr id="23" name="Rectangle 22">
            <a:hlinkClick r:id="rId7" action="ppaction://hlinksldjump"/>
          </p:cNvPr>
          <p:cNvSpPr/>
          <p:nvPr/>
        </p:nvSpPr>
        <p:spPr>
          <a:xfrm>
            <a:off x="4090416" y="1604772"/>
            <a:ext cx="1226820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Portal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963412" y="1604772"/>
            <a:ext cx="1234440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 Portal</a:t>
            </a:r>
            <a:endParaRPr lang="en-US" dirty="0"/>
          </a:p>
        </p:txBody>
      </p:sp>
      <p:sp>
        <p:nvSpPr>
          <p:cNvPr id="25" name="Rectangle 24">
            <a:hlinkClick r:id="rId8" action="ppaction://hlinksldjump"/>
          </p:cNvPr>
          <p:cNvSpPr/>
          <p:nvPr/>
        </p:nvSpPr>
        <p:spPr>
          <a:xfrm>
            <a:off x="2497836" y="1604772"/>
            <a:ext cx="941832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054920" y="2321814"/>
            <a:ext cx="10082160" cy="3592048"/>
          </a:xfrm>
          <a:prstGeom prst="rect">
            <a:avLst/>
          </a:prstGeom>
          <a:solidFill>
            <a:srgbClr val="243A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16665" y="2560341"/>
            <a:ext cx="3536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Business Portal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42784" y="4022828"/>
            <a:ext cx="194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Driver Responsible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42785" y="4467217"/>
            <a:ext cx="2084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Delivery 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42786" y="4879131"/>
            <a:ext cx="270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Signature Records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71399" y="3578439"/>
            <a:ext cx="30565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smtClean="0"/>
              <a:t>Enter delivery Number</a:t>
            </a:r>
            <a:endParaRPr lang="en-US" i="1" dirty="0"/>
          </a:p>
        </p:txBody>
      </p:sp>
      <p:sp>
        <p:nvSpPr>
          <p:cNvPr id="32" name="Rectangle 31"/>
          <p:cNvSpPr/>
          <p:nvPr/>
        </p:nvSpPr>
        <p:spPr>
          <a:xfrm>
            <a:off x="4227968" y="3565636"/>
            <a:ext cx="650748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090416" y="4055364"/>
            <a:ext cx="26936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Order Size</a:t>
            </a:r>
            <a:endParaRPr lang="en-US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4090417" y="4467746"/>
            <a:ext cx="26936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Time</a:t>
            </a:r>
            <a:endParaRPr lang="en-US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4090415" y="4865626"/>
            <a:ext cx="26936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Records</a:t>
            </a:r>
            <a:endParaRPr lang="en-US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1742784" y="5269754"/>
            <a:ext cx="270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Pickup Times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90415" y="5277011"/>
            <a:ext cx="26936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Pick up times</a:t>
            </a:r>
            <a:endParaRPr lang="en-US" i="1" dirty="0"/>
          </a:p>
        </p:txBody>
      </p:sp>
      <p:sp>
        <p:nvSpPr>
          <p:cNvPr id="40" name="Rectangle 39"/>
          <p:cNvSpPr/>
          <p:nvPr/>
        </p:nvSpPr>
        <p:spPr>
          <a:xfrm>
            <a:off x="7197852" y="2625505"/>
            <a:ext cx="3720627" cy="3123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284537" y="2734147"/>
            <a:ext cx="3435008" cy="22159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Upcoming Orders </a:t>
            </a:r>
          </a:p>
          <a:p>
            <a:r>
              <a:rPr lang="en-US" sz="1200" dirty="0" smtClean="0"/>
              <a:t>Order ID: xxx</a:t>
            </a:r>
          </a:p>
          <a:p>
            <a:r>
              <a:rPr lang="en-US" sz="1200" dirty="0" smtClean="0"/>
              <a:t>Order ID: xxx</a:t>
            </a:r>
          </a:p>
          <a:p>
            <a:r>
              <a:rPr lang="en-US" sz="1200" dirty="0" smtClean="0"/>
              <a:t>Order ID: xxx</a:t>
            </a:r>
          </a:p>
          <a:p>
            <a:r>
              <a:rPr lang="en-US" sz="1200" dirty="0" smtClean="0"/>
              <a:t>Order ID: xxx</a:t>
            </a:r>
          </a:p>
          <a:p>
            <a:r>
              <a:rPr lang="en-US" sz="1200" dirty="0" smtClean="0"/>
              <a:t>Order ID: xxx</a:t>
            </a:r>
          </a:p>
          <a:p>
            <a:r>
              <a:rPr lang="en-US" sz="1200" dirty="0" smtClean="0"/>
              <a:t>Order ID: xxx</a:t>
            </a:r>
          </a:p>
          <a:p>
            <a:r>
              <a:rPr lang="en-US" sz="1200" dirty="0" smtClean="0"/>
              <a:t>Order ID: xxx</a:t>
            </a:r>
          </a:p>
          <a:p>
            <a:r>
              <a:rPr lang="en-US" sz="1200" dirty="0" smtClean="0"/>
              <a:t>Order ID: xxx</a:t>
            </a:r>
          </a:p>
          <a:p>
            <a:r>
              <a:rPr lang="en-US" sz="1200" dirty="0" smtClean="0"/>
              <a:t>Order ID: xxx</a:t>
            </a:r>
          </a:p>
          <a:p>
            <a:r>
              <a:rPr lang="en-US" sz="1200" dirty="0" smtClean="0"/>
              <a:t>Order ID: xxx</a:t>
            </a:r>
          </a:p>
        </p:txBody>
      </p:sp>
      <p:sp>
        <p:nvSpPr>
          <p:cNvPr id="42" name="Down Arrow 41"/>
          <p:cNvSpPr/>
          <p:nvPr/>
        </p:nvSpPr>
        <p:spPr>
          <a:xfrm>
            <a:off x="9451599" y="5058780"/>
            <a:ext cx="513070" cy="648698"/>
          </a:xfrm>
          <a:prstGeom prst="downArrow">
            <a:avLst/>
          </a:prstGeom>
          <a:solidFill>
            <a:srgbClr val="D78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 Arrow 42"/>
          <p:cNvSpPr/>
          <p:nvPr/>
        </p:nvSpPr>
        <p:spPr>
          <a:xfrm>
            <a:off x="8212803" y="5058780"/>
            <a:ext cx="569971" cy="622615"/>
          </a:xfrm>
          <a:prstGeom prst="upArrow">
            <a:avLst/>
          </a:prstGeom>
          <a:solidFill>
            <a:srgbClr val="D78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21048169">
            <a:off x="1408512" y="718730"/>
            <a:ext cx="184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On </a:t>
            </a:r>
            <a:r>
              <a:rPr lang="en-US" b="1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the Spot 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901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1B37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0748" y="1476756"/>
            <a:ext cx="10765536" cy="4567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50748" y="1476756"/>
            <a:ext cx="10765536" cy="69494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 rot="21059596">
            <a:off x="964460" y="265536"/>
            <a:ext cx="2935224" cy="987552"/>
          </a:xfrm>
          <a:prstGeom prst="cube">
            <a:avLst/>
          </a:prstGeom>
          <a:solidFill>
            <a:srgbClr val="D78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76388" y="646532"/>
            <a:ext cx="2455164" cy="484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122408" y="649224"/>
            <a:ext cx="530352" cy="4846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8" y="6168898"/>
            <a:ext cx="4343400" cy="533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984" y="6194298"/>
            <a:ext cx="3416300" cy="508000"/>
          </a:xfrm>
          <a:prstGeom prst="rect">
            <a:avLst/>
          </a:prstGeom>
        </p:spPr>
      </p:pic>
      <p:sp>
        <p:nvSpPr>
          <p:cNvPr id="20" name="Rectangle 19">
            <a:hlinkClick r:id="rId4" action="ppaction://hlinksldjump"/>
          </p:cNvPr>
          <p:cNvSpPr/>
          <p:nvPr/>
        </p:nvSpPr>
        <p:spPr>
          <a:xfrm>
            <a:off x="905256" y="1604772"/>
            <a:ext cx="941832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1" name="Rectangle 20">
            <a:hlinkClick r:id="rId5" action="ppaction://hlinksldjump"/>
          </p:cNvPr>
          <p:cNvSpPr/>
          <p:nvPr/>
        </p:nvSpPr>
        <p:spPr>
          <a:xfrm>
            <a:off x="7698486" y="1604772"/>
            <a:ext cx="1719072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Help &amp; Advice</a:t>
            </a:r>
            <a:endParaRPr lang="en-US"/>
          </a:p>
        </p:txBody>
      </p:sp>
      <p:sp>
        <p:nvSpPr>
          <p:cNvPr id="22" name="Rectangle 21">
            <a:hlinkClick r:id="rId6" action="ppaction://hlinksldjump"/>
          </p:cNvPr>
          <p:cNvSpPr/>
          <p:nvPr/>
        </p:nvSpPr>
        <p:spPr>
          <a:xfrm>
            <a:off x="9667793" y="1604772"/>
            <a:ext cx="1618488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Contact US</a:t>
            </a:r>
            <a:endParaRPr lang="en-US" dirty="0"/>
          </a:p>
        </p:txBody>
      </p:sp>
      <p:sp>
        <p:nvSpPr>
          <p:cNvPr id="23" name="Rectangle 22">
            <a:hlinkClick r:id="rId7" action="ppaction://hlinksldjump"/>
          </p:cNvPr>
          <p:cNvSpPr/>
          <p:nvPr/>
        </p:nvSpPr>
        <p:spPr>
          <a:xfrm>
            <a:off x="4090416" y="1604772"/>
            <a:ext cx="1226820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Portal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963412" y="1604772"/>
            <a:ext cx="1234440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 Portal</a:t>
            </a:r>
            <a:endParaRPr lang="en-US" dirty="0"/>
          </a:p>
        </p:txBody>
      </p:sp>
      <p:sp>
        <p:nvSpPr>
          <p:cNvPr id="25" name="Rectangle 24">
            <a:hlinkClick r:id="rId8" action="ppaction://hlinksldjump"/>
          </p:cNvPr>
          <p:cNvSpPr/>
          <p:nvPr/>
        </p:nvSpPr>
        <p:spPr>
          <a:xfrm>
            <a:off x="2497836" y="1604772"/>
            <a:ext cx="941832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054920" y="2321814"/>
            <a:ext cx="10082160" cy="3592048"/>
          </a:xfrm>
          <a:prstGeom prst="rect">
            <a:avLst/>
          </a:prstGeom>
          <a:solidFill>
            <a:srgbClr val="243A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742785" y="4022828"/>
            <a:ext cx="165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Order Size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42785" y="4467217"/>
            <a:ext cx="2084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Deliver Location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42786" y="4879131"/>
            <a:ext cx="270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Delivery Prioritization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71399" y="3106173"/>
            <a:ext cx="30565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smtClean="0"/>
              <a:t>Enter delivery Number</a:t>
            </a:r>
            <a:endParaRPr lang="en-US" i="1" dirty="0"/>
          </a:p>
        </p:txBody>
      </p:sp>
      <p:sp>
        <p:nvSpPr>
          <p:cNvPr id="31" name="Rectangle 30"/>
          <p:cNvSpPr/>
          <p:nvPr/>
        </p:nvSpPr>
        <p:spPr>
          <a:xfrm>
            <a:off x="4227968" y="3106173"/>
            <a:ext cx="650748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090416" y="4055364"/>
            <a:ext cx="26936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Order Size</a:t>
            </a:r>
            <a:endParaRPr lang="en-US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4090417" y="4467746"/>
            <a:ext cx="26936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smtClean="0"/>
              <a:t>Location</a:t>
            </a:r>
            <a:endParaRPr lang="en-US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4090418" y="4900422"/>
            <a:ext cx="26936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Prioritization</a:t>
            </a:r>
            <a:endParaRPr lang="en-US" i="1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7"/>
          <a:stretch/>
        </p:blipFill>
        <p:spPr>
          <a:xfrm>
            <a:off x="6890953" y="2578608"/>
            <a:ext cx="4139242" cy="28728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171398" y="2482890"/>
            <a:ext cx="278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Driver Portal</a:t>
            </a:r>
          </a:p>
        </p:txBody>
      </p:sp>
      <p:sp>
        <p:nvSpPr>
          <p:cNvPr id="36" name="TextBox 35"/>
          <p:cNvSpPr txBox="1"/>
          <p:nvPr/>
        </p:nvSpPr>
        <p:spPr>
          <a:xfrm rot="21048169">
            <a:off x="1408512" y="718730"/>
            <a:ext cx="184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On </a:t>
            </a:r>
            <a:r>
              <a:rPr lang="en-US" b="1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the Spot 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544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1B37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0748" y="1476756"/>
            <a:ext cx="10765536" cy="4567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50748" y="1476756"/>
            <a:ext cx="10765536" cy="69494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 rot="21059596">
            <a:off x="964460" y="265536"/>
            <a:ext cx="2935224" cy="987552"/>
          </a:xfrm>
          <a:prstGeom prst="cube">
            <a:avLst/>
          </a:prstGeom>
          <a:solidFill>
            <a:srgbClr val="D78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76388" y="646532"/>
            <a:ext cx="2455164" cy="484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122408" y="649224"/>
            <a:ext cx="530352" cy="4846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8" y="6168898"/>
            <a:ext cx="4343400" cy="533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984" y="6194298"/>
            <a:ext cx="3416300" cy="508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05254" y="2435382"/>
            <a:ext cx="3576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FAQ</a:t>
            </a:r>
            <a:br>
              <a:rPr lang="en-US" dirty="0" smtClean="0"/>
            </a:br>
            <a:r>
              <a:rPr lang="en-US" dirty="0" smtClean="0"/>
              <a:t>filler </a:t>
            </a:r>
            <a:endParaRPr lang="en-US" dirty="0"/>
          </a:p>
        </p:txBody>
      </p:sp>
      <p:sp>
        <p:nvSpPr>
          <p:cNvPr id="20" name="Rectangle 19">
            <a:hlinkClick r:id="rId4" action="ppaction://hlinksldjump"/>
          </p:cNvPr>
          <p:cNvSpPr/>
          <p:nvPr/>
        </p:nvSpPr>
        <p:spPr>
          <a:xfrm>
            <a:off x="905256" y="1604772"/>
            <a:ext cx="941832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1" name="Rectangle 20">
            <a:hlinkClick r:id="rId5" action="ppaction://hlinksldjump"/>
          </p:cNvPr>
          <p:cNvSpPr/>
          <p:nvPr/>
        </p:nvSpPr>
        <p:spPr>
          <a:xfrm>
            <a:off x="7698486" y="1604772"/>
            <a:ext cx="1719072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Help &amp; Advice</a:t>
            </a:r>
            <a:endParaRPr lang="en-US"/>
          </a:p>
        </p:txBody>
      </p:sp>
      <p:sp>
        <p:nvSpPr>
          <p:cNvPr id="22" name="Rectangle 21">
            <a:hlinkClick r:id="rId6" action="ppaction://hlinksldjump"/>
          </p:cNvPr>
          <p:cNvSpPr/>
          <p:nvPr/>
        </p:nvSpPr>
        <p:spPr>
          <a:xfrm>
            <a:off x="9667793" y="1604772"/>
            <a:ext cx="1618488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Contact US</a:t>
            </a:r>
            <a:endParaRPr lang="en-US" dirty="0"/>
          </a:p>
        </p:txBody>
      </p:sp>
      <p:sp>
        <p:nvSpPr>
          <p:cNvPr id="23" name="Rectangle 22">
            <a:hlinkClick r:id="rId7" action="ppaction://hlinksldjump"/>
          </p:cNvPr>
          <p:cNvSpPr/>
          <p:nvPr/>
        </p:nvSpPr>
        <p:spPr>
          <a:xfrm>
            <a:off x="4090416" y="1604772"/>
            <a:ext cx="1226820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Portal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963412" y="1604772"/>
            <a:ext cx="1234440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 Portal</a:t>
            </a:r>
            <a:endParaRPr lang="en-US" dirty="0"/>
          </a:p>
        </p:txBody>
      </p:sp>
      <p:sp>
        <p:nvSpPr>
          <p:cNvPr id="25" name="Rectangle 24">
            <a:hlinkClick r:id="rId8" action="ppaction://hlinksldjump"/>
          </p:cNvPr>
          <p:cNvSpPr/>
          <p:nvPr/>
        </p:nvSpPr>
        <p:spPr>
          <a:xfrm>
            <a:off x="2497836" y="1604772"/>
            <a:ext cx="941832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21048169">
            <a:off x="1408512" y="718730"/>
            <a:ext cx="184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On </a:t>
            </a:r>
            <a:r>
              <a:rPr lang="en-US" b="1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the Spot 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1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1B37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0748" y="1476756"/>
            <a:ext cx="10765536" cy="4567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50748" y="1476756"/>
            <a:ext cx="10765536" cy="69494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 rot="21059596">
            <a:off x="964460" y="265536"/>
            <a:ext cx="2935224" cy="987552"/>
          </a:xfrm>
          <a:prstGeom prst="cube">
            <a:avLst/>
          </a:prstGeom>
          <a:solidFill>
            <a:srgbClr val="D78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76388" y="646532"/>
            <a:ext cx="2455164" cy="484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122408" y="649224"/>
            <a:ext cx="530352" cy="4846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8" y="6168898"/>
            <a:ext cx="4343400" cy="533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984" y="6194298"/>
            <a:ext cx="3416300" cy="508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86731" y="2329934"/>
            <a:ext cx="3621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Help and Advice</a:t>
            </a:r>
          </a:p>
          <a:p>
            <a:endParaRPr lang="en-US" dirty="0"/>
          </a:p>
          <a:p>
            <a:r>
              <a:rPr lang="en-US" dirty="0" smtClean="0"/>
              <a:t>filler</a:t>
            </a:r>
            <a:endParaRPr lang="en-US" dirty="0"/>
          </a:p>
        </p:txBody>
      </p:sp>
      <p:sp>
        <p:nvSpPr>
          <p:cNvPr id="20" name="Rectangle 19">
            <a:hlinkClick r:id="rId4" action="ppaction://hlinksldjump"/>
          </p:cNvPr>
          <p:cNvSpPr/>
          <p:nvPr/>
        </p:nvSpPr>
        <p:spPr>
          <a:xfrm>
            <a:off x="905256" y="1604772"/>
            <a:ext cx="941832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1" name="Rectangle 20">
            <a:hlinkClick r:id="rId5" action="ppaction://hlinksldjump"/>
          </p:cNvPr>
          <p:cNvSpPr/>
          <p:nvPr/>
        </p:nvSpPr>
        <p:spPr>
          <a:xfrm>
            <a:off x="7698486" y="1604772"/>
            <a:ext cx="1719072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Help &amp; Advice</a:t>
            </a:r>
            <a:endParaRPr lang="en-US"/>
          </a:p>
        </p:txBody>
      </p:sp>
      <p:sp>
        <p:nvSpPr>
          <p:cNvPr id="22" name="Rectangle 21">
            <a:hlinkClick r:id="rId6" action="ppaction://hlinksldjump"/>
          </p:cNvPr>
          <p:cNvSpPr/>
          <p:nvPr/>
        </p:nvSpPr>
        <p:spPr>
          <a:xfrm>
            <a:off x="9667793" y="1604772"/>
            <a:ext cx="1618488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Contact US</a:t>
            </a:r>
            <a:endParaRPr lang="en-US" dirty="0"/>
          </a:p>
        </p:txBody>
      </p:sp>
      <p:sp>
        <p:nvSpPr>
          <p:cNvPr id="23" name="Rectangle 22">
            <a:hlinkClick r:id="rId7" action="ppaction://hlinksldjump"/>
          </p:cNvPr>
          <p:cNvSpPr/>
          <p:nvPr/>
        </p:nvSpPr>
        <p:spPr>
          <a:xfrm>
            <a:off x="4090416" y="1604772"/>
            <a:ext cx="1226820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Portal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963412" y="1604772"/>
            <a:ext cx="1234440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 Portal</a:t>
            </a:r>
            <a:endParaRPr lang="en-US" dirty="0"/>
          </a:p>
        </p:txBody>
      </p:sp>
      <p:sp>
        <p:nvSpPr>
          <p:cNvPr id="25" name="Rectangle 24">
            <a:hlinkClick r:id="rId8" action="ppaction://hlinksldjump"/>
          </p:cNvPr>
          <p:cNvSpPr/>
          <p:nvPr/>
        </p:nvSpPr>
        <p:spPr>
          <a:xfrm>
            <a:off x="2497836" y="1604772"/>
            <a:ext cx="941832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21048169">
            <a:off x="1408512" y="718730"/>
            <a:ext cx="184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On </a:t>
            </a:r>
            <a:r>
              <a:rPr lang="en-US" b="1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the Spot 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038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1B37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0748" y="1476756"/>
            <a:ext cx="10765536" cy="4567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50748" y="1476756"/>
            <a:ext cx="10765536" cy="69494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 rot="21059596">
            <a:off x="964460" y="265536"/>
            <a:ext cx="2935224" cy="987552"/>
          </a:xfrm>
          <a:prstGeom prst="cube">
            <a:avLst/>
          </a:prstGeom>
          <a:solidFill>
            <a:srgbClr val="D78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76388" y="646532"/>
            <a:ext cx="2455164" cy="484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122408" y="649224"/>
            <a:ext cx="530352" cy="4846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8" y="6168898"/>
            <a:ext cx="4343400" cy="533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984" y="6194298"/>
            <a:ext cx="3416300" cy="508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32919" y="2390115"/>
            <a:ext cx="26067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 Us</a:t>
            </a:r>
          </a:p>
          <a:p>
            <a:r>
              <a:rPr lang="en-US" sz="1600" dirty="0" smtClean="0"/>
              <a:t>Need help contact us and will get right back to you</a:t>
            </a:r>
            <a:endParaRPr lang="en-US" sz="16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863" y="2351022"/>
            <a:ext cx="5104721" cy="3513840"/>
          </a:xfrm>
          <a:prstGeom prst="rect">
            <a:avLst/>
          </a:prstGeom>
        </p:spPr>
      </p:pic>
      <p:sp>
        <p:nvSpPr>
          <p:cNvPr id="21" name="Rectangle 20">
            <a:hlinkClick r:id="rId5" action="ppaction://hlinksldjump"/>
          </p:cNvPr>
          <p:cNvSpPr/>
          <p:nvPr/>
        </p:nvSpPr>
        <p:spPr>
          <a:xfrm>
            <a:off x="905256" y="1604772"/>
            <a:ext cx="941832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22" name="Rectangle 21">
            <a:hlinkClick r:id="rId6" action="ppaction://hlinksldjump"/>
          </p:cNvPr>
          <p:cNvSpPr/>
          <p:nvPr/>
        </p:nvSpPr>
        <p:spPr>
          <a:xfrm>
            <a:off x="7698486" y="1604772"/>
            <a:ext cx="1719072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Help &amp; Advice</a:t>
            </a:r>
            <a:endParaRPr lang="en-US"/>
          </a:p>
        </p:txBody>
      </p:sp>
      <p:sp>
        <p:nvSpPr>
          <p:cNvPr id="23" name="Rectangle 22">
            <a:hlinkClick r:id="rId7" action="ppaction://hlinksldjump"/>
          </p:cNvPr>
          <p:cNvSpPr/>
          <p:nvPr/>
        </p:nvSpPr>
        <p:spPr>
          <a:xfrm>
            <a:off x="9667793" y="1604772"/>
            <a:ext cx="1618488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Contact US</a:t>
            </a:r>
            <a:endParaRPr lang="en-US" dirty="0"/>
          </a:p>
        </p:txBody>
      </p:sp>
      <p:sp>
        <p:nvSpPr>
          <p:cNvPr id="24" name="Rectangle 23">
            <a:hlinkClick r:id="rId8" action="ppaction://hlinksldjump"/>
          </p:cNvPr>
          <p:cNvSpPr/>
          <p:nvPr/>
        </p:nvSpPr>
        <p:spPr>
          <a:xfrm>
            <a:off x="4090416" y="1604772"/>
            <a:ext cx="1226820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Portal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963412" y="1604772"/>
            <a:ext cx="1234440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 Portal</a:t>
            </a:r>
            <a:endParaRPr lang="en-US" dirty="0"/>
          </a:p>
        </p:txBody>
      </p:sp>
      <p:sp>
        <p:nvSpPr>
          <p:cNvPr id="26" name="Rectangle 25">
            <a:hlinkClick r:id="rId9" action="ppaction://hlinksldjump"/>
          </p:cNvPr>
          <p:cNvSpPr/>
          <p:nvPr/>
        </p:nvSpPr>
        <p:spPr>
          <a:xfrm>
            <a:off x="2497836" y="1604772"/>
            <a:ext cx="941832" cy="5669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21048169">
            <a:off x="1408512" y="718730"/>
            <a:ext cx="184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On </a:t>
            </a:r>
            <a:r>
              <a:rPr lang="en-US" b="1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the Spot 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687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87BA1D6-7FEF-7E4C-A609-03321814DD6E}" vid="{BF76643D-2728-2A4F-9A66-E602643D7A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298</Words>
  <Application>Microsoft Macintosh PowerPoint</Application>
  <PresentationFormat>Widescreen</PresentationFormat>
  <Paragraphs>148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Naughton</dc:creator>
  <cp:lastModifiedBy>Daniel Naughton</cp:lastModifiedBy>
  <cp:revision>15</cp:revision>
  <dcterms:created xsi:type="dcterms:W3CDTF">2016-08-28T07:03:13Z</dcterms:created>
  <dcterms:modified xsi:type="dcterms:W3CDTF">2016-08-31T02:39:35Z</dcterms:modified>
</cp:coreProperties>
</file>