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0"/>
    <p:restoredTop sz="94606"/>
  </p:normalViewPr>
  <p:slideViewPr>
    <p:cSldViewPr snapToGrid="0" snapToObjects="1">
      <p:cViewPr varScale="1">
        <p:scale>
          <a:sx n="72" d="100"/>
          <a:sy n="72" d="100"/>
        </p:scale>
        <p:origin x="224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D8DA9-4BB4-014A-A619-97E5B48A0011}" type="datetimeFigureOut">
              <a:rPr lang="en-AU" smtClean="0"/>
              <a:t>26/10/16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F727F-33F4-2048-9DF5-EA4D602400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516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2CB88-AA52-3B49-BC1A-ED9365B3516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88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E623-EBBE-7D4E-8AB2-9B4A15D96017}" type="datetimeFigureOut">
              <a:rPr lang="en-AU" smtClean="0"/>
              <a:t>26/10/16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1C94-B907-8645-8296-289778A24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587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E623-EBBE-7D4E-8AB2-9B4A15D96017}" type="datetimeFigureOut">
              <a:rPr lang="en-AU" smtClean="0"/>
              <a:t>26/10/16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1C94-B907-8645-8296-289778A24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66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E623-EBBE-7D4E-8AB2-9B4A15D96017}" type="datetimeFigureOut">
              <a:rPr lang="en-AU" smtClean="0"/>
              <a:t>26/10/16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1C94-B907-8645-8296-289778A24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12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E623-EBBE-7D4E-8AB2-9B4A15D96017}" type="datetimeFigureOut">
              <a:rPr lang="en-AU" smtClean="0"/>
              <a:t>26/10/16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1C94-B907-8645-8296-289778A24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84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E623-EBBE-7D4E-8AB2-9B4A15D96017}" type="datetimeFigureOut">
              <a:rPr lang="en-AU" smtClean="0"/>
              <a:t>26/10/16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1C94-B907-8645-8296-289778A24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954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E623-EBBE-7D4E-8AB2-9B4A15D96017}" type="datetimeFigureOut">
              <a:rPr lang="en-AU" smtClean="0"/>
              <a:t>26/10/16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1C94-B907-8645-8296-289778A24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184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E623-EBBE-7D4E-8AB2-9B4A15D96017}" type="datetimeFigureOut">
              <a:rPr lang="en-AU" smtClean="0"/>
              <a:t>26/10/16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1C94-B907-8645-8296-289778A24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25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E623-EBBE-7D4E-8AB2-9B4A15D96017}" type="datetimeFigureOut">
              <a:rPr lang="en-AU" smtClean="0"/>
              <a:t>26/10/16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1C94-B907-8645-8296-289778A24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278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E623-EBBE-7D4E-8AB2-9B4A15D96017}" type="datetimeFigureOut">
              <a:rPr lang="en-AU" smtClean="0"/>
              <a:t>26/10/16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1C94-B907-8645-8296-289778A24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153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E623-EBBE-7D4E-8AB2-9B4A15D96017}" type="datetimeFigureOut">
              <a:rPr lang="en-AU" smtClean="0"/>
              <a:t>26/10/16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1C94-B907-8645-8296-289778A24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8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E623-EBBE-7D4E-8AB2-9B4A15D96017}" type="datetimeFigureOut">
              <a:rPr lang="en-AU" smtClean="0"/>
              <a:t>26/10/16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1C94-B907-8645-8296-289778A24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131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DE623-EBBE-7D4E-8AB2-9B4A15D96017}" type="datetimeFigureOut">
              <a:rPr lang="en-AU" smtClean="0"/>
              <a:t>26/10/16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A1C94-B907-8645-8296-289778A24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059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KTbanner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24"/>
          <a:stretch/>
        </p:blipFill>
        <p:spPr>
          <a:xfrm>
            <a:off x="1524000" y="0"/>
            <a:ext cx="9144000" cy="1044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Connector 13"/>
          <p:cNvCxnSpPr/>
          <p:nvPr/>
        </p:nvCxnSpPr>
        <p:spPr>
          <a:xfrm>
            <a:off x="10659291" y="828252"/>
            <a:ext cx="0" cy="60300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23552" y="1308527"/>
            <a:ext cx="59633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hlinkClick r:id="" action="ppaction://hlinkshowjump?jump=firstslide"/>
          </p:cNvPr>
          <p:cNvSpPr txBox="1"/>
          <p:nvPr/>
        </p:nvSpPr>
        <p:spPr>
          <a:xfrm>
            <a:off x="4910311" y="558069"/>
            <a:ext cx="78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25" name="Rectangle 24"/>
          <p:cNvSpPr/>
          <p:nvPr/>
        </p:nvSpPr>
        <p:spPr>
          <a:xfrm>
            <a:off x="2324445" y="1426084"/>
            <a:ext cx="2237914" cy="525411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rgbClr val="00B0F0"/>
            </a:solidFill>
          </a:ln>
          <a:effectLst>
            <a:outerShdw blurRad="40000" dist="23000" dir="5400000" rotWithShape="0">
              <a:srgbClr val="000000">
                <a:alpha val="6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Packages under 5kgs</a:t>
            </a:r>
          </a:p>
          <a:p>
            <a:pPr marL="285750" indent="-285750">
              <a:buFont typeface="Arial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Perfect for small items like phones, watches and other personal items! </a:t>
            </a:r>
          </a:p>
          <a:p>
            <a:pPr marL="285750" indent="-285750">
              <a:buFont typeface="Arial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*Depends on location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35189" y="1431572"/>
            <a:ext cx="2237914" cy="524862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rgbClr val="D15D22"/>
            </a:solidFill>
          </a:ln>
          <a:effectLst>
            <a:outerShdw blurRad="40000" dist="23000" dir="5400000" rotWithShape="0">
              <a:srgbClr val="000000">
                <a:alpha val="6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Packages from 5 - 15kgs</a:t>
            </a:r>
          </a:p>
          <a:p>
            <a:pPr marL="285750" indent="-285750">
              <a:buFont typeface="Arial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No matter how big your package, we have to delivery system for you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68740" y="1426084"/>
            <a:ext cx="2237914" cy="525411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rgbClr val="92D050"/>
            </a:solidFill>
          </a:ln>
          <a:effectLst>
            <a:outerShdw blurRad="40000" dist="23000" dir="5400000" rotWithShape="0">
              <a:srgbClr val="000000">
                <a:alpha val="6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Packages larger than 15 </a:t>
            </a:r>
            <a:r>
              <a:rPr lang="en-AU" dirty="0" err="1">
                <a:solidFill>
                  <a:schemeClr val="bg1"/>
                </a:solidFill>
              </a:rPr>
              <a:t>kgs</a:t>
            </a:r>
            <a:r>
              <a:rPr lang="en-AU" dirty="0">
                <a:solidFill>
                  <a:schemeClr val="bg1"/>
                </a:solidFill>
              </a:rPr>
              <a:t> subject to custom pricing 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324445" y="1426084"/>
            <a:ext cx="2237914" cy="1564935"/>
          </a:xfrm>
          <a:prstGeom prst="rect">
            <a:avLst/>
          </a:prstGeom>
          <a:solidFill>
            <a:srgbClr val="00B0F0">
              <a:alpha val="8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SMALL PACKAGES</a:t>
            </a:r>
          </a:p>
          <a:p>
            <a:pPr algn="ctr"/>
            <a:r>
              <a:rPr lang="en-AU" sz="4400" dirty="0"/>
              <a:t>$10-15</a:t>
            </a:r>
            <a:r>
              <a:rPr lang="en-AU" dirty="0"/>
              <a:t>*</a:t>
            </a:r>
            <a:endParaRPr lang="en-AU" sz="4400" dirty="0"/>
          </a:p>
        </p:txBody>
      </p:sp>
      <p:sp>
        <p:nvSpPr>
          <p:cNvPr id="29" name="Rectangle 28"/>
          <p:cNvSpPr/>
          <p:nvPr/>
        </p:nvSpPr>
        <p:spPr>
          <a:xfrm>
            <a:off x="4910310" y="1431572"/>
            <a:ext cx="2237914" cy="1564935"/>
          </a:xfrm>
          <a:prstGeom prst="rect">
            <a:avLst/>
          </a:prstGeom>
          <a:solidFill>
            <a:srgbClr val="D15D22">
              <a:alpha val="8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MEDIUM PACKAGES</a:t>
            </a:r>
          </a:p>
          <a:p>
            <a:pPr algn="ctr"/>
            <a:r>
              <a:rPr lang="en-AU" sz="4400" dirty="0"/>
              <a:t>$20-35</a:t>
            </a:r>
            <a:endParaRPr lang="en-AU" sz="4400" dirty="0"/>
          </a:p>
        </p:txBody>
      </p:sp>
      <p:sp>
        <p:nvSpPr>
          <p:cNvPr id="30" name="Rectangle 29"/>
          <p:cNvSpPr/>
          <p:nvPr/>
        </p:nvSpPr>
        <p:spPr>
          <a:xfrm>
            <a:off x="7468740" y="1426084"/>
            <a:ext cx="2237914" cy="1564935"/>
          </a:xfrm>
          <a:prstGeom prst="rect">
            <a:avLst/>
          </a:prstGeom>
          <a:solidFill>
            <a:srgbClr val="92D050">
              <a:alpha val="8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LARGE PACKAGES</a:t>
            </a:r>
          </a:p>
          <a:p>
            <a:pPr algn="ctr"/>
            <a:r>
              <a:rPr lang="en-AU" sz="4000" dirty="0"/>
              <a:t>$40+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530" y="5613571"/>
            <a:ext cx="932938" cy="756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56" y="5235833"/>
            <a:ext cx="1422400" cy="132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59" y="5137606"/>
            <a:ext cx="1245876" cy="137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4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Stevenson</dc:creator>
  <cp:lastModifiedBy>Daniel Stevenson</cp:lastModifiedBy>
  <cp:revision>2</cp:revision>
  <dcterms:created xsi:type="dcterms:W3CDTF">2016-10-26T09:04:10Z</dcterms:created>
  <dcterms:modified xsi:type="dcterms:W3CDTF">2016-10-26T09:05:39Z</dcterms:modified>
</cp:coreProperties>
</file>