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9" r:id="rId3"/>
    <p:sldId id="268" r:id="rId4"/>
    <p:sldId id="271" r:id="rId5"/>
    <p:sldId id="272" r:id="rId6"/>
    <p:sldId id="276" r:id="rId7"/>
    <p:sldId id="273" r:id="rId8"/>
    <p:sldId id="274" r:id="rId9"/>
    <p:sldId id="257" r:id="rId10"/>
    <p:sldId id="260" r:id="rId11"/>
    <p:sldId id="263" r:id="rId12"/>
    <p:sldId id="264" r:id="rId13"/>
    <p:sldId id="261" r:id="rId14"/>
    <p:sldId id="262" r:id="rId15"/>
    <p:sldId id="265" r:id="rId16"/>
    <p:sldId id="266" r:id="rId17"/>
    <p:sldId id="267" r:id="rId18"/>
    <p:sldId id="269" r:id="rId19"/>
    <p:sldId id="270" r:id="rId20"/>
    <p:sldId id="277"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5D22"/>
    <a:srgbClr val="BFBFBF"/>
    <a:srgbClr val="E95625"/>
    <a:srgbClr val="C7632D"/>
    <a:srgbClr val="DF6324"/>
    <a:srgbClr val="EA5F25"/>
    <a:srgbClr val="FF8200"/>
    <a:srgbClr val="D9D9D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59" autoAdjust="0"/>
    <p:restoredTop sz="84196" autoAdjust="0"/>
  </p:normalViewPr>
  <p:slideViewPr>
    <p:cSldViewPr snapToGrid="0" snapToObjects="1">
      <p:cViewPr>
        <p:scale>
          <a:sx n="104" d="100"/>
          <a:sy n="104" d="100"/>
        </p:scale>
        <p:origin x="144" y="52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2CA396-4ABF-FE49-9EEF-418926A893DE}" type="datetimeFigureOut">
              <a:rPr lang="en-US" smtClean="0"/>
              <a:t>10/19/16</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72CB88-AA52-3B49-BC1A-ED9365B3516C}" type="slidenum">
              <a:rPr lang="en-AU" smtClean="0"/>
              <a:t>‹#›</a:t>
            </a:fld>
            <a:endParaRPr lang="en-AU"/>
          </a:p>
        </p:txBody>
      </p:sp>
    </p:spTree>
    <p:extLst>
      <p:ext uri="{BB962C8B-B14F-4D97-AF65-F5344CB8AC3E}">
        <p14:creationId xmlns:p14="http://schemas.microsoft.com/office/powerpoint/2010/main" val="102152552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472CB88-AA52-3B49-BC1A-ED9365B3516C}" type="slidenum">
              <a:rPr lang="en-AU" smtClean="0"/>
              <a:t>1</a:t>
            </a:fld>
            <a:endParaRPr lang="en-AU"/>
          </a:p>
        </p:txBody>
      </p:sp>
    </p:spTree>
    <p:extLst>
      <p:ext uri="{BB962C8B-B14F-4D97-AF65-F5344CB8AC3E}">
        <p14:creationId xmlns:p14="http://schemas.microsoft.com/office/powerpoint/2010/main" val="388592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How</a:t>
            </a:r>
            <a:r>
              <a:rPr lang="en-AU" baseline="0" dirty="0" smtClean="0"/>
              <a:t> it works video</a:t>
            </a:r>
            <a:endParaRPr lang="en-AU" dirty="0"/>
          </a:p>
        </p:txBody>
      </p:sp>
      <p:sp>
        <p:nvSpPr>
          <p:cNvPr id="4" name="Slide Number Placeholder 3"/>
          <p:cNvSpPr>
            <a:spLocks noGrp="1"/>
          </p:cNvSpPr>
          <p:nvPr>
            <p:ph type="sldNum" sz="quarter" idx="10"/>
          </p:nvPr>
        </p:nvSpPr>
        <p:spPr/>
        <p:txBody>
          <a:bodyPr/>
          <a:lstStyle/>
          <a:p>
            <a:fld id="{D472CB88-AA52-3B49-BC1A-ED9365B3516C}" type="slidenum">
              <a:rPr lang="en-AU" smtClean="0"/>
              <a:t>3</a:t>
            </a:fld>
            <a:endParaRPr lang="en-AU"/>
          </a:p>
        </p:txBody>
      </p:sp>
    </p:spTree>
    <p:extLst>
      <p:ext uri="{BB962C8B-B14F-4D97-AF65-F5344CB8AC3E}">
        <p14:creationId xmlns:p14="http://schemas.microsoft.com/office/powerpoint/2010/main" val="2212722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472CB88-AA52-3B49-BC1A-ED9365B3516C}" type="slidenum">
              <a:rPr lang="en-AU" smtClean="0"/>
              <a:t>12</a:t>
            </a:fld>
            <a:endParaRPr lang="en-AU"/>
          </a:p>
        </p:txBody>
      </p:sp>
    </p:spTree>
    <p:extLst>
      <p:ext uri="{BB962C8B-B14F-4D97-AF65-F5344CB8AC3E}">
        <p14:creationId xmlns:p14="http://schemas.microsoft.com/office/powerpoint/2010/main" val="1517515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453DEE-C075-4426-933D-7BC4762961FF}" type="slidenum">
              <a:rPr lang="en-US"/>
              <a:t>13</a:t>
            </a:fld>
            <a:endParaRPr lang="en-US"/>
          </a:p>
        </p:txBody>
      </p:sp>
    </p:spTree>
    <p:extLst>
      <p:ext uri="{BB962C8B-B14F-4D97-AF65-F5344CB8AC3E}">
        <p14:creationId xmlns:p14="http://schemas.microsoft.com/office/powerpoint/2010/main" val="57638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453DEE-C075-4426-933D-7BC4762961FF}" type="slidenum">
              <a:rPr lang="en-US"/>
              <a:t>14</a:t>
            </a:fld>
            <a:endParaRPr lang="en-US"/>
          </a:p>
        </p:txBody>
      </p:sp>
    </p:spTree>
    <p:extLst>
      <p:ext uri="{BB962C8B-B14F-4D97-AF65-F5344CB8AC3E}">
        <p14:creationId xmlns:p14="http://schemas.microsoft.com/office/powerpoint/2010/main" val="4215453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AU"/>
          </a:p>
        </p:txBody>
      </p:sp>
      <p:sp>
        <p:nvSpPr>
          <p:cNvPr id="4" name="Date Placeholder 3"/>
          <p:cNvSpPr>
            <a:spLocks noGrp="1"/>
          </p:cNvSpPr>
          <p:nvPr>
            <p:ph type="dt" sz="half" idx="10"/>
          </p:nvPr>
        </p:nvSpPr>
        <p:spPr/>
        <p:txBody>
          <a:bodyPr/>
          <a:lstStyle/>
          <a:p>
            <a:fld id="{714C8178-AE79-8249-974A-A7906659C8C7}" type="datetimeFigureOut">
              <a:rPr lang="en-US" smtClean="0"/>
              <a:t>10/19/16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5B2032D-E972-D04D-AA26-DE1E3C9E87DF}" type="slidenum">
              <a:rPr lang="en-AU" smtClean="0"/>
              <a:t>‹#›</a:t>
            </a:fld>
            <a:endParaRPr lang="en-AU"/>
          </a:p>
        </p:txBody>
      </p:sp>
    </p:spTree>
    <p:extLst>
      <p:ext uri="{BB962C8B-B14F-4D97-AF65-F5344CB8AC3E}">
        <p14:creationId xmlns:p14="http://schemas.microsoft.com/office/powerpoint/2010/main" val="114986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4" name="Date Placeholder 3"/>
          <p:cNvSpPr>
            <a:spLocks noGrp="1"/>
          </p:cNvSpPr>
          <p:nvPr>
            <p:ph type="dt" sz="half" idx="10"/>
          </p:nvPr>
        </p:nvSpPr>
        <p:spPr/>
        <p:txBody>
          <a:bodyPr/>
          <a:lstStyle/>
          <a:p>
            <a:fld id="{714C8178-AE79-8249-974A-A7906659C8C7}" type="datetimeFigureOut">
              <a:rPr lang="en-US" smtClean="0"/>
              <a:t>10/19/16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5B2032D-E972-D04D-AA26-DE1E3C9E87DF}" type="slidenum">
              <a:rPr lang="en-AU" smtClean="0"/>
              <a:t>‹#›</a:t>
            </a:fld>
            <a:endParaRPr lang="en-AU"/>
          </a:p>
        </p:txBody>
      </p:sp>
    </p:spTree>
    <p:extLst>
      <p:ext uri="{BB962C8B-B14F-4D97-AF65-F5344CB8AC3E}">
        <p14:creationId xmlns:p14="http://schemas.microsoft.com/office/powerpoint/2010/main" val="480968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4" name="Date Placeholder 3"/>
          <p:cNvSpPr>
            <a:spLocks noGrp="1"/>
          </p:cNvSpPr>
          <p:nvPr>
            <p:ph type="dt" sz="half" idx="10"/>
          </p:nvPr>
        </p:nvSpPr>
        <p:spPr/>
        <p:txBody>
          <a:bodyPr/>
          <a:lstStyle/>
          <a:p>
            <a:fld id="{714C8178-AE79-8249-974A-A7906659C8C7}" type="datetimeFigureOut">
              <a:rPr lang="en-US" smtClean="0"/>
              <a:t>10/19/16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5B2032D-E972-D04D-AA26-DE1E3C9E87DF}" type="slidenum">
              <a:rPr lang="en-AU" smtClean="0"/>
              <a:t>‹#›</a:t>
            </a:fld>
            <a:endParaRPr lang="en-AU"/>
          </a:p>
        </p:txBody>
      </p:sp>
    </p:spTree>
    <p:extLst>
      <p:ext uri="{BB962C8B-B14F-4D97-AF65-F5344CB8AC3E}">
        <p14:creationId xmlns:p14="http://schemas.microsoft.com/office/powerpoint/2010/main" val="673448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AU"/>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4" name="Date Placeholder 3"/>
          <p:cNvSpPr>
            <a:spLocks noGrp="1"/>
          </p:cNvSpPr>
          <p:nvPr>
            <p:ph type="dt" sz="half" idx="10"/>
          </p:nvPr>
        </p:nvSpPr>
        <p:spPr/>
        <p:txBody>
          <a:bodyPr/>
          <a:lstStyle/>
          <a:p>
            <a:fld id="{714C8178-AE79-8249-974A-A7906659C8C7}" type="datetimeFigureOut">
              <a:rPr lang="en-US" smtClean="0"/>
              <a:t>10/19/16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5B2032D-E972-D04D-AA26-DE1E3C9E87DF}" type="slidenum">
              <a:rPr lang="en-AU" smtClean="0"/>
              <a:t>‹#›</a:t>
            </a:fld>
            <a:endParaRPr lang="en-AU"/>
          </a:p>
        </p:txBody>
      </p:sp>
    </p:spTree>
    <p:extLst>
      <p:ext uri="{BB962C8B-B14F-4D97-AF65-F5344CB8AC3E}">
        <p14:creationId xmlns:p14="http://schemas.microsoft.com/office/powerpoint/2010/main" val="1806389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714C8178-AE79-8249-974A-A7906659C8C7}" type="datetimeFigureOut">
              <a:rPr lang="en-US" smtClean="0"/>
              <a:t>10/19/16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5B2032D-E972-D04D-AA26-DE1E3C9E87DF}" type="slidenum">
              <a:rPr lang="en-AU" smtClean="0"/>
              <a:t>‹#›</a:t>
            </a:fld>
            <a:endParaRPr lang="en-AU"/>
          </a:p>
        </p:txBody>
      </p:sp>
    </p:spTree>
    <p:extLst>
      <p:ext uri="{BB962C8B-B14F-4D97-AF65-F5344CB8AC3E}">
        <p14:creationId xmlns:p14="http://schemas.microsoft.com/office/powerpoint/2010/main" val="1688720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5" name="Date Placeholder 4"/>
          <p:cNvSpPr>
            <a:spLocks noGrp="1"/>
          </p:cNvSpPr>
          <p:nvPr>
            <p:ph type="dt" sz="half" idx="10"/>
          </p:nvPr>
        </p:nvSpPr>
        <p:spPr/>
        <p:txBody>
          <a:bodyPr/>
          <a:lstStyle/>
          <a:p>
            <a:fld id="{714C8178-AE79-8249-974A-A7906659C8C7}" type="datetimeFigureOut">
              <a:rPr lang="en-US" smtClean="0"/>
              <a:t>10/19/16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5B2032D-E972-D04D-AA26-DE1E3C9E87DF}" type="slidenum">
              <a:rPr lang="en-AU" smtClean="0"/>
              <a:t>‹#›</a:t>
            </a:fld>
            <a:endParaRPr lang="en-AU"/>
          </a:p>
        </p:txBody>
      </p:sp>
    </p:spTree>
    <p:extLst>
      <p:ext uri="{BB962C8B-B14F-4D97-AF65-F5344CB8AC3E}">
        <p14:creationId xmlns:p14="http://schemas.microsoft.com/office/powerpoint/2010/main" val="495011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7" name="Date Placeholder 6"/>
          <p:cNvSpPr>
            <a:spLocks noGrp="1"/>
          </p:cNvSpPr>
          <p:nvPr>
            <p:ph type="dt" sz="half" idx="10"/>
          </p:nvPr>
        </p:nvSpPr>
        <p:spPr/>
        <p:txBody>
          <a:bodyPr/>
          <a:lstStyle/>
          <a:p>
            <a:fld id="{714C8178-AE79-8249-974A-A7906659C8C7}" type="datetimeFigureOut">
              <a:rPr lang="en-US" smtClean="0"/>
              <a:t>10/19/16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D5B2032D-E972-D04D-AA26-DE1E3C9E87DF}" type="slidenum">
              <a:rPr lang="en-AU" smtClean="0"/>
              <a:t>‹#›</a:t>
            </a:fld>
            <a:endParaRPr lang="en-AU"/>
          </a:p>
        </p:txBody>
      </p:sp>
    </p:spTree>
    <p:extLst>
      <p:ext uri="{BB962C8B-B14F-4D97-AF65-F5344CB8AC3E}">
        <p14:creationId xmlns:p14="http://schemas.microsoft.com/office/powerpoint/2010/main" val="3789801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AU"/>
          </a:p>
        </p:txBody>
      </p:sp>
      <p:sp>
        <p:nvSpPr>
          <p:cNvPr id="3" name="Date Placeholder 2"/>
          <p:cNvSpPr>
            <a:spLocks noGrp="1"/>
          </p:cNvSpPr>
          <p:nvPr>
            <p:ph type="dt" sz="half" idx="10"/>
          </p:nvPr>
        </p:nvSpPr>
        <p:spPr/>
        <p:txBody>
          <a:bodyPr/>
          <a:lstStyle/>
          <a:p>
            <a:fld id="{714C8178-AE79-8249-974A-A7906659C8C7}" type="datetimeFigureOut">
              <a:rPr lang="en-US" smtClean="0"/>
              <a:t>10/19/16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D5B2032D-E972-D04D-AA26-DE1E3C9E87DF}" type="slidenum">
              <a:rPr lang="en-AU" smtClean="0"/>
              <a:t>‹#›</a:t>
            </a:fld>
            <a:endParaRPr lang="en-AU"/>
          </a:p>
        </p:txBody>
      </p:sp>
    </p:spTree>
    <p:extLst>
      <p:ext uri="{BB962C8B-B14F-4D97-AF65-F5344CB8AC3E}">
        <p14:creationId xmlns:p14="http://schemas.microsoft.com/office/powerpoint/2010/main" val="2244341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4C8178-AE79-8249-974A-A7906659C8C7}" type="datetimeFigureOut">
              <a:rPr lang="en-US" smtClean="0"/>
              <a:t>10/19/16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D5B2032D-E972-D04D-AA26-DE1E3C9E87DF}" type="slidenum">
              <a:rPr lang="en-AU" smtClean="0"/>
              <a:t>‹#›</a:t>
            </a:fld>
            <a:endParaRPr lang="en-AU"/>
          </a:p>
        </p:txBody>
      </p:sp>
    </p:spTree>
    <p:extLst>
      <p:ext uri="{BB962C8B-B14F-4D97-AF65-F5344CB8AC3E}">
        <p14:creationId xmlns:p14="http://schemas.microsoft.com/office/powerpoint/2010/main" val="573600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714C8178-AE79-8249-974A-A7906659C8C7}" type="datetimeFigureOut">
              <a:rPr lang="en-US" smtClean="0"/>
              <a:t>10/19/16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5B2032D-E972-D04D-AA26-DE1E3C9E87DF}" type="slidenum">
              <a:rPr lang="en-AU" smtClean="0"/>
              <a:t>‹#›</a:t>
            </a:fld>
            <a:endParaRPr lang="en-AU"/>
          </a:p>
        </p:txBody>
      </p:sp>
    </p:spTree>
    <p:extLst>
      <p:ext uri="{BB962C8B-B14F-4D97-AF65-F5344CB8AC3E}">
        <p14:creationId xmlns:p14="http://schemas.microsoft.com/office/powerpoint/2010/main" val="3298403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714C8178-AE79-8249-974A-A7906659C8C7}" type="datetimeFigureOut">
              <a:rPr lang="en-US" smtClean="0"/>
              <a:t>10/19/16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5B2032D-E972-D04D-AA26-DE1E3C9E87DF}" type="slidenum">
              <a:rPr lang="en-AU" smtClean="0"/>
              <a:t>‹#›</a:t>
            </a:fld>
            <a:endParaRPr lang="en-AU"/>
          </a:p>
        </p:txBody>
      </p:sp>
    </p:spTree>
    <p:extLst>
      <p:ext uri="{BB962C8B-B14F-4D97-AF65-F5344CB8AC3E}">
        <p14:creationId xmlns:p14="http://schemas.microsoft.com/office/powerpoint/2010/main" val="32312317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AU"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4C8178-AE79-8249-974A-A7906659C8C7}" type="datetimeFigureOut">
              <a:rPr lang="en-US" smtClean="0"/>
              <a:t>10/19/16</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2032D-E972-D04D-AA26-DE1E3C9E87DF}" type="slidenum">
              <a:rPr lang="en-AU" smtClean="0"/>
              <a:t>‹#›</a:t>
            </a:fld>
            <a:endParaRPr lang="en-AU"/>
          </a:p>
        </p:txBody>
      </p:sp>
    </p:spTree>
    <p:extLst>
      <p:ext uri="{BB962C8B-B14F-4D97-AF65-F5344CB8AC3E}">
        <p14:creationId xmlns:p14="http://schemas.microsoft.com/office/powerpoint/2010/main" val="2987320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slide" Target="slide4.xml"/><Relationship Id="rId5" Type="http://schemas.openxmlformats.org/officeDocument/2006/relationships/slide" Target="slide3.xm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11.xml.rels><?xml version="1.0" encoding="UTF-8" standalone="yes"?>
<Relationships xmlns="http://schemas.openxmlformats.org/package/2006/relationships"><Relationship Id="rId3" Type="http://schemas.openxmlformats.org/officeDocument/2006/relationships/slide" Target="slide9.xml"/><Relationship Id="rId4" Type="http://schemas.openxmlformats.org/officeDocument/2006/relationships/slide" Target="slide13.xml"/><Relationship Id="rId5" Type="http://schemas.openxmlformats.org/officeDocument/2006/relationships/slide" Target="slide15.xml"/><Relationship Id="rId6" Type="http://schemas.openxmlformats.org/officeDocument/2006/relationships/slide" Target="slide18.xml"/><Relationship Id="rId1" Type="http://schemas.openxmlformats.org/officeDocument/2006/relationships/slideLayout" Target="../slideLayouts/slideLayout6.xml"/><Relationship Id="rId2" Type="http://schemas.openxmlformats.org/officeDocument/2006/relationships/image" Target="NUL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NULL"/></Relationships>
</file>

<file path=ppt/slides/_rels/slide13.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slide" Target="slide11.xml"/><Relationship Id="rId5" Type="http://schemas.openxmlformats.org/officeDocument/2006/relationships/slide" Target="slide9.xml"/><Relationship Id="rId6" Type="http://schemas.openxmlformats.org/officeDocument/2006/relationships/slide" Target="slide15.xml"/><Relationship Id="rId7" Type="http://schemas.openxmlformats.org/officeDocument/2006/relationships/slide" Target="slide18.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NULL"/></Relationships>
</file>

<file path=ppt/slides/_rels/slide15.xml.rels><?xml version="1.0" encoding="UTF-8" standalone="yes"?>
<Relationships xmlns="http://schemas.openxmlformats.org/package/2006/relationships"><Relationship Id="rId3" Type="http://schemas.openxmlformats.org/officeDocument/2006/relationships/slide" Target="slide11.xml"/><Relationship Id="rId4" Type="http://schemas.openxmlformats.org/officeDocument/2006/relationships/slide" Target="slide9.xml"/><Relationship Id="rId5" Type="http://schemas.openxmlformats.org/officeDocument/2006/relationships/slide" Target="slide13.xml"/><Relationship Id="rId6" Type="http://schemas.openxmlformats.org/officeDocument/2006/relationships/slide" Target="slide18.xml"/><Relationship Id="rId1" Type="http://schemas.openxmlformats.org/officeDocument/2006/relationships/slideLayout" Target="../slideLayouts/slideLayout7.xml"/><Relationship Id="rId2" Type="http://schemas.openxmlformats.org/officeDocument/2006/relationships/image" Target="NUL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NUL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NULL"/></Relationships>
</file>

<file path=ppt/slides/_rels/slide18.xml.rels><?xml version="1.0" encoding="UTF-8" standalone="yes"?>
<Relationships xmlns="http://schemas.openxmlformats.org/package/2006/relationships"><Relationship Id="rId3" Type="http://schemas.openxmlformats.org/officeDocument/2006/relationships/slide" Target="slide9.xml"/><Relationship Id="rId4" Type="http://schemas.openxmlformats.org/officeDocument/2006/relationships/slide" Target="slide13.xml"/><Relationship Id="rId5" Type="http://schemas.openxmlformats.org/officeDocument/2006/relationships/slide" Target="slide15.xml"/><Relationship Id="rId1" Type="http://schemas.openxmlformats.org/officeDocument/2006/relationships/slideLayout" Target="../slideLayouts/slideLayout6.xml"/><Relationship Id="rId2" Type="http://schemas.openxmlformats.org/officeDocument/2006/relationships/image" Target="NULL"/></Relationships>
</file>

<file path=ppt/slides/_rels/slide19.xml.rels><?xml version="1.0" encoding="UTF-8" standalone="yes"?>
<Relationships xmlns="http://schemas.openxmlformats.org/package/2006/relationships"><Relationship Id="rId3" Type="http://schemas.openxmlformats.org/officeDocument/2006/relationships/slide" Target="slide5.xml"/><Relationship Id="rId4" Type="http://schemas.openxmlformats.org/officeDocument/2006/relationships/slide" Target="slide11.xml"/><Relationship Id="rId5" Type="http://schemas.openxmlformats.org/officeDocument/2006/relationships/slide" Target="slide9.xml"/><Relationship Id="rId6" Type="http://schemas.openxmlformats.org/officeDocument/2006/relationships/slide" Target="slide13.xml"/><Relationship Id="rId7" Type="http://schemas.openxmlformats.org/officeDocument/2006/relationships/slide" Target="slide15.xml"/><Relationship Id="rId1" Type="http://schemas.openxmlformats.org/officeDocument/2006/relationships/slideLayout" Target="../slideLayouts/slideLayout6.xml"/><Relationship Id="rId2" Type="http://schemas.openxmlformats.org/officeDocument/2006/relationships/image" Target="NULL"/></Relationships>
</file>

<file path=ppt/slides/_rels/slide2.xml.rels><?xml version="1.0" encoding="UTF-8" standalone="yes"?>
<Relationships xmlns="http://schemas.openxmlformats.org/package/2006/relationships"><Relationship Id="rId3" Type="http://schemas.openxmlformats.org/officeDocument/2006/relationships/slide" Target="slide13.xml"/><Relationship Id="rId4" Type="http://schemas.openxmlformats.org/officeDocument/2006/relationships/image" Target="NULL"/><Relationship Id="rId5" Type="http://schemas.openxmlformats.org/officeDocument/2006/relationships/slide" Target="slide11.xml"/><Relationship Id="rId6" Type="http://schemas.openxmlformats.org/officeDocument/2006/relationships/slide" Target="slide15.xml"/><Relationship Id="rId7" Type="http://schemas.openxmlformats.org/officeDocument/2006/relationships/slide" Target="slide18.xml"/><Relationship Id="rId1" Type="http://schemas.openxmlformats.org/officeDocument/2006/relationships/slideLayout" Target="../slideLayouts/slideLayout2.xml"/><Relationship Id="rId2"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NUL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9.xml.rels><?xml version="1.0" encoding="UTF-8" standalone="yes"?>
<Relationships xmlns="http://schemas.openxmlformats.org/package/2006/relationships"><Relationship Id="rId3" Type="http://schemas.openxmlformats.org/officeDocument/2006/relationships/slide" Target="slide11.xml"/><Relationship Id="rId4" Type="http://schemas.openxmlformats.org/officeDocument/2006/relationships/slide" Target="slide13.xml"/><Relationship Id="rId5" Type="http://schemas.openxmlformats.org/officeDocument/2006/relationships/slide" Target="slide15.xml"/><Relationship Id="rId6" Type="http://schemas.openxmlformats.org/officeDocument/2006/relationships/slide" Target="slide18.xml"/><Relationship Id="rId1" Type="http://schemas.openxmlformats.org/officeDocument/2006/relationships/slideLayout" Target="../slideLayouts/slideLayout2.xml"/><Relationship Id="rId2" Type="http://schemas.openxmlformats.org/officeDocument/2006/relationships/image" Target="NUL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044222"/>
            <a:ext cx="9142593" cy="6096000"/>
          </a:xfrm>
          <a:prstGeom prst="rect">
            <a:avLst/>
          </a:prstGeom>
        </p:spPr>
      </p:pic>
      <p:pic>
        <p:nvPicPr>
          <p:cNvPr id="5" name="Picture 4" descr="KTbanner1.png"/>
          <p:cNvPicPr>
            <a:picLocks noChangeAspect="1"/>
          </p:cNvPicPr>
          <p:nvPr/>
        </p:nvPicPr>
        <p:blipFill rotWithShape="1">
          <a:blip r:embed="rId3">
            <a:extLst>
              <a:ext uri="{28A0092B-C50C-407E-A947-70E740481C1C}">
                <a14:useLocalDpi xmlns:a14="http://schemas.microsoft.com/office/drawing/2010/main" val="0"/>
              </a:ext>
            </a:extLst>
          </a:blip>
          <a:srcRect b="27824"/>
          <a:stretch/>
        </p:blipFill>
        <p:spPr>
          <a:xfrm>
            <a:off x="0" y="0"/>
            <a:ext cx="9144000" cy="1044222"/>
          </a:xfrm>
          <a:prstGeom prst="rect">
            <a:avLst/>
          </a:prstGeom>
        </p:spPr>
      </p:pic>
      <p:sp>
        <p:nvSpPr>
          <p:cNvPr id="6" name="TextBox 5"/>
          <p:cNvSpPr txBox="1"/>
          <p:nvPr/>
        </p:nvSpPr>
        <p:spPr>
          <a:xfrm>
            <a:off x="225778" y="1228887"/>
            <a:ext cx="1820333" cy="707886"/>
          </a:xfrm>
          <a:prstGeom prst="rect">
            <a:avLst/>
          </a:prstGeom>
          <a:noFill/>
        </p:spPr>
        <p:txBody>
          <a:bodyPr wrap="square" rtlCol="0">
            <a:spAutoFit/>
          </a:bodyPr>
          <a:lstStyle/>
          <a:p>
            <a:r>
              <a:rPr lang="en-AU" sz="2000" dirty="0" smtClean="0">
                <a:solidFill>
                  <a:schemeClr val="bg1"/>
                </a:solidFill>
              </a:rPr>
              <a:t>On the Spot Courier</a:t>
            </a:r>
            <a:endParaRPr lang="en-AU" sz="2800" dirty="0">
              <a:solidFill>
                <a:schemeClr val="bg1"/>
              </a:solidFill>
            </a:endParaRPr>
          </a:p>
        </p:txBody>
      </p:sp>
      <p:sp>
        <p:nvSpPr>
          <p:cNvPr id="9" name="TextBox 8"/>
          <p:cNvSpPr txBox="1"/>
          <p:nvPr/>
        </p:nvSpPr>
        <p:spPr>
          <a:xfrm>
            <a:off x="1933222" y="2762573"/>
            <a:ext cx="5432778" cy="707886"/>
          </a:xfrm>
          <a:prstGeom prst="rect">
            <a:avLst/>
          </a:prstGeom>
          <a:noFill/>
        </p:spPr>
        <p:txBody>
          <a:bodyPr wrap="square" rtlCol="0">
            <a:spAutoFit/>
          </a:bodyPr>
          <a:lstStyle/>
          <a:p>
            <a:r>
              <a:rPr lang="en-AU" sz="4000" dirty="0" smtClean="0">
                <a:solidFill>
                  <a:schemeClr val="bg1"/>
                </a:solidFill>
              </a:rPr>
              <a:t>Get your package there</a:t>
            </a:r>
            <a:endParaRPr lang="en-AU" sz="4000" dirty="0">
              <a:solidFill>
                <a:schemeClr val="bg1"/>
              </a:solidFill>
            </a:endParaRPr>
          </a:p>
        </p:txBody>
      </p:sp>
      <p:sp>
        <p:nvSpPr>
          <p:cNvPr id="11" name="Rectangle 10">
            <a:hlinkClick r:id="rId4" action="ppaction://hlinksldjump"/>
          </p:cNvPr>
          <p:cNvSpPr/>
          <p:nvPr/>
        </p:nvSpPr>
        <p:spPr>
          <a:xfrm>
            <a:off x="1820333" y="3922889"/>
            <a:ext cx="2525889" cy="903111"/>
          </a:xfrm>
          <a:prstGeom prst="rect">
            <a:avLst/>
          </a:prstGeom>
          <a:solidFill>
            <a:srgbClr val="E95625"/>
          </a:solidFill>
          <a:effectLst>
            <a:outerShdw blurRad="50800" dist="38100" dir="2700000" algn="tl" rotWithShape="0">
              <a:prstClr val="black">
                <a:alpha val="40000"/>
              </a:prstClr>
            </a:outerShdw>
            <a:reflection blurRad="6350" stA="52000" endA="300" endPos="35000" dir="5400000" sy="-100000" algn="bl" rotWithShape="0"/>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AU" dirty="0" smtClean="0"/>
              <a:t>START ORDERING</a:t>
            </a:r>
            <a:endParaRPr lang="en-AU" dirty="0"/>
          </a:p>
        </p:txBody>
      </p:sp>
      <p:sp>
        <p:nvSpPr>
          <p:cNvPr id="13" name="Rectangle 12">
            <a:hlinkClick r:id="rId5" action="ppaction://hlinksldjump"/>
          </p:cNvPr>
          <p:cNvSpPr/>
          <p:nvPr/>
        </p:nvSpPr>
        <p:spPr>
          <a:xfrm>
            <a:off x="4611511" y="3922889"/>
            <a:ext cx="2525889" cy="903111"/>
          </a:xfrm>
          <a:prstGeom prst="rect">
            <a:avLst/>
          </a:prstGeom>
          <a:solidFill>
            <a:srgbClr val="E95625"/>
          </a:solidFill>
          <a:effectLst>
            <a:outerShdw blurRad="50800" dist="38100" dir="2700000" algn="tl" rotWithShape="0">
              <a:prstClr val="black">
                <a:alpha val="40000"/>
              </a:prstClr>
            </a:outerShdw>
            <a:reflection blurRad="6350" stA="52000" endA="300" endPos="35000" dir="5400000" sy="-100000" algn="bl" rotWithShape="0"/>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AU" dirty="0" smtClean="0"/>
              <a:t>HOW IT WORKS</a:t>
            </a:r>
            <a:endParaRPr lang="en-AU" dirty="0"/>
          </a:p>
        </p:txBody>
      </p:sp>
      <p:grpSp>
        <p:nvGrpSpPr>
          <p:cNvPr id="17" name="Group 16"/>
          <p:cNvGrpSpPr/>
          <p:nvPr/>
        </p:nvGrpSpPr>
        <p:grpSpPr>
          <a:xfrm>
            <a:off x="-1" y="5954889"/>
            <a:ext cx="9144001" cy="1806222"/>
            <a:chOff x="-1" y="5954889"/>
            <a:chExt cx="9144001" cy="1806222"/>
          </a:xfrm>
        </p:grpSpPr>
        <p:sp>
          <p:nvSpPr>
            <p:cNvPr id="14" name="Rectangle 13"/>
            <p:cNvSpPr/>
            <p:nvPr/>
          </p:nvSpPr>
          <p:spPr>
            <a:xfrm>
              <a:off x="-1" y="5954889"/>
              <a:ext cx="9144001" cy="180622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5" name="TextBox 14"/>
            <p:cNvSpPr txBox="1"/>
            <p:nvPr/>
          </p:nvSpPr>
          <p:spPr>
            <a:xfrm>
              <a:off x="2384854" y="6222999"/>
              <a:ext cx="4497859" cy="461665"/>
            </a:xfrm>
            <a:prstGeom prst="rect">
              <a:avLst/>
            </a:prstGeom>
            <a:noFill/>
          </p:spPr>
          <p:txBody>
            <a:bodyPr wrap="square" rtlCol="0">
              <a:spAutoFit/>
            </a:bodyPr>
            <a:lstStyle/>
            <a:p>
              <a:r>
                <a:rPr lang="en-AU" sz="2400" dirty="0" smtClean="0">
                  <a:solidFill>
                    <a:schemeClr val="bg1">
                      <a:lumMod val="50000"/>
                    </a:schemeClr>
                  </a:solidFill>
                </a:rPr>
                <a:t>Need a hand with </a:t>
              </a:r>
              <a:r>
                <a:rPr lang="en-AU" sz="2400" smtClean="0">
                  <a:solidFill>
                    <a:schemeClr val="bg1">
                      <a:lumMod val="50000"/>
                    </a:schemeClr>
                  </a:solidFill>
                </a:rPr>
                <a:t>your package? </a:t>
              </a:r>
              <a:endParaRPr lang="en-AU" sz="2400" dirty="0">
                <a:solidFill>
                  <a:schemeClr val="bg1">
                    <a:lumMod val="50000"/>
                  </a:schemeClr>
                </a:solidFill>
              </a:endParaRPr>
            </a:p>
          </p:txBody>
        </p:sp>
        <p:sp>
          <p:nvSpPr>
            <p:cNvPr id="16" name="TextBox 15"/>
            <p:cNvSpPr txBox="1"/>
            <p:nvPr/>
          </p:nvSpPr>
          <p:spPr>
            <a:xfrm>
              <a:off x="1594556" y="6858000"/>
              <a:ext cx="5771444" cy="338554"/>
            </a:xfrm>
            <a:prstGeom prst="rect">
              <a:avLst/>
            </a:prstGeom>
            <a:noFill/>
          </p:spPr>
          <p:txBody>
            <a:bodyPr wrap="square" rtlCol="0">
              <a:spAutoFit/>
            </a:bodyPr>
            <a:lstStyle/>
            <a:p>
              <a:r>
                <a:rPr lang="en-AU" sz="1600" dirty="0" smtClean="0"/>
                <a:t>We offer fast, efficient and affordable package delivery solutions</a:t>
              </a:r>
              <a:endParaRPr lang="en-AU" sz="1600" dirty="0"/>
            </a:p>
          </p:txBody>
        </p:sp>
      </p:grpSp>
    </p:spTree>
    <p:extLst>
      <p:ext uri="{BB962C8B-B14F-4D97-AF65-F5344CB8AC3E}">
        <p14:creationId xmlns:p14="http://schemas.microsoft.com/office/powerpoint/2010/main" val="9186652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1" y="2280027"/>
            <a:ext cx="9144001" cy="2409820"/>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AU" sz="1400" dirty="0"/>
          </a:p>
        </p:txBody>
      </p:sp>
      <p:grpSp>
        <p:nvGrpSpPr>
          <p:cNvPr id="33" name="Group 32"/>
          <p:cNvGrpSpPr/>
          <p:nvPr/>
        </p:nvGrpSpPr>
        <p:grpSpPr>
          <a:xfrm>
            <a:off x="131233" y="75100"/>
            <a:ext cx="5644139" cy="1920244"/>
            <a:chOff x="131233" y="75100"/>
            <a:chExt cx="5644139" cy="1920244"/>
          </a:xfrm>
        </p:grpSpPr>
        <p:pic>
          <p:nvPicPr>
            <p:cNvPr id="24" name="Picture 23" descr="IREheader2.png"/>
            <p:cNvPicPr>
              <a:picLocks noChangeAspect="1"/>
            </p:cNvPicPr>
            <p:nvPr/>
          </p:nvPicPr>
          <p:blipFill rotWithShape="1">
            <a:blip r:embed="rId2">
              <a:extLst>
                <a:ext uri="{28A0092B-C50C-407E-A947-70E740481C1C}">
                  <a14:useLocalDpi xmlns:a14="http://schemas.microsoft.com/office/drawing/2010/main" val="0"/>
                </a:ext>
              </a:extLst>
            </a:blip>
            <a:srcRect l="7561" t="31602" r="30713" b="24423"/>
            <a:stretch/>
          </p:blipFill>
          <p:spPr>
            <a:xfrm>
              <a:off x="131233" y="612454"/>
              <a:ext cx="5644139" cy="1382890"/>
            </a:xfrm>
            <a:prstGeom prst="rect">
              <a:avLst/>
            </a:prstGeom>
          </p:spPr>
        </p:pic>
        <p:pic>
          <p:nvPicPr>
            <p:cNvPr id="25" name="Picture 24" descr="IREheader1.png"/>
            <p:cNvPicPr>
              <a:picLocks noChangeAspect="1"/>
            </p:cNvPicPr>
            <p:nvPr/>
          </p:nvPicPr>
          <p:blipFill rotWithShape="1">
            <a:blip r:embed="rId2">
              <a:extLst>
                <a:ext uri="{28A0092B-C50C-407E-A947-70E740481C1C}">
                  <a14:useLocalDpi xmlns:a14="http://schemas.microsoft.com/office/drawing/2010/main" val="0"/>
                </a:ext>
              </a:extLst>
            </a:blip>
            <a:srcRect l="9237" t="7152" r="55122" b="71424"/>
            <a:stretch/>
          </p:blipFill>
          <p:spPr>
            <a:xfrm>
              <a:off x="358423" y="75100"/>
              <a:ext cx="3073394" cy="820484"/>
            </a:xfrm>
            <a:prstGeom prst="rect">
              <a:avLst/>
            </a:prstGeom>
          </p:spPr>
        </p:pic>
        <p:sp>
          <p:nvSpPr>
            <p:cNvPr id="23" name="TextBox 22"/>
            <p:cNvSpPr txBox="1"/>
            <p:nvPr/>
          </p:nvSpPr>
          <p:spPr>
            <a:xfrm>
              <a:off x="358423" y="146788"/>
              <a:ext cx="2839154" cy="338554"/>
            </a:xfrm>
            <a:prstGeom prst="rect">
              <a:avLst/>
            </a:prstGeom>
            <a:solidFill>
              <a:schemeClr val="bg1"/>
            </a:solidFill>
          </p:spPr>
          <p:txBody>
            <a:bodyPr wrap="square" rtlCol="0">
              <a:spAutoFit/>
            </a:bodyPr>
            <a:lstStyle/>
            <a:p>
              <a:r>
                <a:rPr lang="en-AU" sz="1600" dirty="0" smtClean="0">
                  <a:solidFill>
                    <a:schemeClr val="bg1">
                      <a:lumMod val="50000"/>
                    </a:schemeClr>
                  </a:solidFill>
                </a:rPr>
                <a:t>PACKAGE HANDLED WITH CARE</a:t>
              </a:r>
              <a:endParaRPr lang="en-AU" sz="1600" dirty="0">
                <a:solidFill>
                  <a:schemeClr val="bg1">
                    <a:lumMod val="50000"/>
                  </a:schemeClr>
                </a:solidFill>
              </a:endParaRPr>
            </a:p>
          </p:txBody>
        </p:sp>
      </p:grpSp>
      <p:grpSp>
        <p:nvGrpSpPr>
          <p:cNvPr id="27" name="Group 26"/>
          <p:cNvGrpSpPr/>
          <p:nvPr/>
        </p:nvGrpSpPr>
        <p:grpSpPr>
          <a:xfrm>
            <a:off x="4430393" y="2485559"/>
            <a:ext cx="4086535" cy="1483288"/>
            <a:chOff x="4430393" y="5305505"/>
            <a:chExt cx="4086535" cy="1483288"/>
          </a:xfrm>
        </p:grpSpPr>
        <p:sp>
          <p:nvSpPr>
            <p:cNvPr id="28" name="TextBox 27"/>
            <p:cNvSpPr txBox="1"/>
            <p:nvPr/>
          </p:nvSpPr>
          <p:spPr>
            <a:xfrm>
              <a:off x="6524368" y="5305505"/>
              <a:ext cx="1992560" cy="338554"/>
            </a:xfrm>
            <a:prstGeom prst="rect">
              <a:avLst/>
            </a:prstGeom>
            <a:solidFill>
              <a:srgbClr val="D9D9D9"/>
            </a:solidFill>
          </p:spPr>
          <p:txBody>
            <a:bodyPr wrap="square" rtlCol="0">
              <a:spAutoFit/>
            </a:bodyPr>
            <a:lstStyle/>
            <a:p>
              <a:r>
                <a:rPr lang="en-AU" sz="1600" smtClean="0">
                  <a:solidFill>
                    <a:srgbClr val="EA5F25"/>
                  </a:solidFill>
                </a:rPr>
                <a:t>CUSTOMISE ORDERS</a:t>
              </a:r>
              <a:endParaRPr lang="en-AU" sz="1600" dirty="0">
                <a:solidFill>
                  <a:srgbClr val="EA5F25"/>
                </a:solidFill>
              </a:endParaRPr>
            </a:p>
          </p:txBody>
        </p:sp>
        <p:sp>
          <p:nvSpPr>
            <p:cNvPr id="29" name="Rectangle 28"/>
            <p:cNvSpPr/>
            <p:nvPr/>
          </p:nvSpPr>
          <p:spPr>
            <a:xfrm flipV="1">
              <a:off x="7717060" y="5759174"/>
              <a:ext cx="649984"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30" name="TextBox 29"/>
            <p:cNvSpPr txBox="1"/>
            <p:nvPr/>
          </p:nvSpPr>
          <p:spPr>
            <a:xfrm>
              <a:off x="4430393" y="5988574"/>
              <a:ext cx="4084039" cy="800219"/>
            </a:xfrm>
            <a:prstGeom prst="rect">
              <a:avLst/>
            </a:prstGeom>
            <a:noFill/>
          </p:spPr>
          <p:txBody>
            <a:bodyPr wrap="square" rtlCol="0">
              <a:spAutoFit/>
            </a:bodyPr>
            <a:lstStyle/>
            <a:p>
              <a:r>
                <a:rPr lang="en-AU" sz="1600" dirty="0" smtClean="0">
                  <a:solidFill>
                    <a:schemeClr val="bg1"/>
                  </a:solidFill>
                  <a:latin typeface="Zapf Dingbats"/>
                  <a:ea typeface="Zapf Dingbats"/>
                  <a:cs typeface="Zapf Dingbats"/>
                  <a:sym typeface="Zapf Dingbats"/>
                </a:rPr>
                <a:t>✔</a:t>
              </a:r>
              <a:r>
                <a:rPr lang="en-AU" sz="1600" dirty="0" smtClean="0">
                  <a:solidFill>
                    <a:schemeClr val="bg1"/>
                  </a:solidFill>
                  <a:ea typeface="Zapf Dingbats"/>
                  <a:cs typeface="Zapf Dingbats"/>
                  <a:sym typeface="Zapf Dingbats"/>
                </a:rPr>
                <a:t> </a:t>
              </a:r>
              <a:r>
                <a:rPr lang="en-AU" dirty="0" smtClean="0">
                  <a:solidFill>
                    <a:schemeClr val="bg1"/>
                  </a:solidFill>
                  <a:ea typeface="Zapf Dingbats"/>
                  <a:cs typeface="Zapf Dingbats"/>
                  <a:sym typeface="Zapf Dingbats"/>
                </a:rPr>
                <a:t>	</a:t>
              </a:r>
              <a:r>
                <a:rPr lang="en-AU" sz="1400" dirty="0" smtClean="0">
                  <a:solidFill>
                    <a:srgbClr val="E95625"/>
                  </a:solidFill>
                  <a:ea typeface="Zapf Dingbats"/>
                  <a:cs typeface="Zapf Dingbats"/>
                  <a:sym typeface="Zapf Dingbats"/>
                </a:rPr>
                <a:t>Make your order your way </a:t>
              </a:r>
            </a:p>
            <a:p>
              <a:r>
                <a:rPr lang="en-AU" sz="1400" dirty="0" smtClean="0">
                  <a:solidFill>
                    <a:schemeClr val="bg1"/>
                  </a:solidFill>
                  <a:latin typeface="Zapf Dingbats"/>
                  <a:ea typeface="Zapf Dingbats"/>
                  <a:cs typeface="Zapf Dingbats"/>
                  <a:sym typeface="Zapf Dingbats"/>
                </a:rPr>
                <a:t>✔	</a:t>
              </a:r>
              <a:r>
                <a:rPr lang="en-AU" sz="1400" dirty="0" smtClean="0">
                  <a:solidFill>
                    <a:srgbClr val="E95625"/>
                  </a:solidFill>
                  <a:ea typeface="Zapf Dingbats"/>
                  <a:cs typeface="Zapf Dingbats"/>
                  <a:sym typeface="Zapf Dingbats"/>
                </a:rPr>
                <a:t>Choose from a variety of handling methods and package sizing options</a:t>
              </a:r>
              <a:endParaRPr lang="en-AU" sz="1400" dirty="0">
                <a:solidFill>
                  <a:srgbClr val="E95625"/>
                </a:solidFill>
              </a:endParaRPr>
            </a:p>
          </p:txBody>
        </p:sp>
      </p:grpSp>
      <p:grpSp>
        <p:nvGrpSpPr>
          <p:cNvPr id="34" name="Group 33"/>
          <p:cNvGrpSpPr/>
          <p:nvPr/>
        </p:nvGrpSpPr>
        <p:grpSpPr>
          <a:xfrm>
            <a:off x="131233" y="4747567"/>
            <a:ext cx="5644139" cy="1920244"/>
            <a:chOff x="131233" y="75100"/>
            <a:chExt cx="5644139" cy="1920244"/>
          </a:xfrm>
        </p:grpSpPr>
        <p:pic>
          <p:nvPicPr>
            <p:cNvPr id="35" name="Picture 34" descr="IREheader2.png"/>
            <p:cNvPicPr>
              <a:picLocks noChangeAspect="1"/>
            </p:cNvPicPr>
            <p:nvPr/>
          </p:nvPicPr>
          <p:blipFill rotWithShape="1">
            <a:blip r:embed="rId2">
              <a:extLst>
                <a:ext uri="{28A0092B-C50C-407E-A947-70E740481C1C}">
                  <a14:useLocalDpi xmlns:a14="http://schemas.microsoft.com/office/drawing/2010/main" val="0"/>
                </a:ext>
              </a:extLst>
            </a:blip>
            <a:srcRect l="7561" t="31602" r="30713" b="24423"/>
            <a:stretch/>
          </p:blipFill>
          <p:spPr>
            <a:xfrm>
              <a:off x="131233" y="612454"/>
              <a:ext cx="5644139" cy="1382890"/>
            </a:xfrm>
            <a:prstGeom prst="rect">
              <a:avLst/>
            </a:prstGeom>
          </p:spPr>
        </p:pic>
        <p:pic>
          <p:nvPicPr>
            <p:cNvPr id="36" name="Picture 35" descr="IREheader1.png"/>
            <p:cNvPicPr>
              <a:picLocks noChangeAspect="1"/>
            </p:cNvPicPr>
            <p:nvPr/>
          </p:nvPicPr>
          <p:blipFill rotWithShape="1">
            <a:blip r:embed="rId2">
              <a:extLst>
                <a:ext uri="{28A0092B-C50C-407E-A947-70E740481C1C}">
                  <a14:useLocalDpi xmlns:a14="http://schemas.microsoft.com/office/drawing/2010/main" val="0"/>
                </a:ext>
              </a:extLst>
            </a:blip>
            <a:srcRect l="9237" t="7152" r="55122" b="71424"/>
            <a:stretch/>
          </p:blipFill>
          <p:spPr>
            <a:xfrm>
              <a:off x="358423" y="75100"/>
              <a:ext cx="3073394" cy="820484"/>
            </a:xfrm>
            <a:prstGeom prst="rect">
              <a:avLst/>
            </a:prstGeom>
          </p:spPr>
        </p:pic>
        <p:sp>
          <p:nvSpPr>
            <p:cNvPr id="37" name="TextBox 36"/>
            <p:cNvSpPr txBox="1"/>
            <p:nvPr/>
          </p:nvSpPr>
          <p:spPr>
            <a:xfrm>
              <a:off x="358423" y="146788"/>
              <a:ext cx="2839154" cy="338554"/>
            </a:xfrm>
            <a:prstGeom prst="rect">
              <a:avLst/>
            </a:prstGeom>
            <a:solidFill>
              <a:schemeClr val="bg1"/>
            </a:solidFill>
          </p:spPr>
          <p:txBody>
            <a:bodyPr wrap="square" rtlCol="0">
              <a:spAutoFit/>
            </a:bodyPr>
            <a:lstStyle/>
            <a:p>
              <a:r>
                <a:rPr lang="en-AU" sz="1600" dirty="0" smtClean="0">
                  <a:solidFill>
                    <a:schemeClr val="bg1">
                      <a:lumMod val="50000"/>
                    </a:schemeClr>
                  </a:solidFill>
                </a:rPr>
                <a:t>PRIORITY SHIPPING</a:t>
              </a:r>
              <a:endParaRPr lang="en-AU" sz="1600" dirty="0">
                <a:solidFill>
                  <a:schemeClr val="bg1">
                    <a:lumMod val="50000"/>
                  </a:schemeClr>
                </a:solidFill>
              </a:endParaRPr>
            </a:p>
          </p:txBody>
        </p:sp>
      </p:grpSp>
      <p:sp>
        <p:nvSpPr>
          <p:cNvPr id="39" name="TextBox 38"/>
          <p:cNvSpPr txBox="1"/>
          <p:nvPr/>
        </p:nvSpPr>
        <p:spPr>
          <a:xfrm>
            <a:off x="508600" y="784985"/>
            <a:ext cx="5224082" cy="523220"/>
          </a:xfrm>
          <a:prstGeom prst="rect">
            <a:avLst/>
          </a:prstGeom>
          <a:solidFill>
            <a:schemeClr val="bg1"/>
          </a:solidFill>
        </p:spPr>
        <p:txBody>
          <a:bodyPr wrap="square" rtlCol="0">
            <a:spAutoFit/>
          </a:bodyPr>
          <a:lstStyle/>
          <a:p>
            <a:r>
              <a:rPr lang="en-AU" sz="1400" dirty="0" smtClean="0">
                <a:solidFill>
                  <a:schemeClr val="bg1">
                    <a:lumMod val="50000"/>
                  </a:schemeClr>
                </a:solidFill>
              </a:rPr>
              <a:t>Always know that your package will be safe and secure in our hands</a:t>
            </a:r>
          </a:p>
          <a:p>
            <a:endParaRPr lang="en-AU" sz="1400" dirty="0">
              <a:solidFill>
                <a:schemeClr val="bg1">
                  <a:lumMod val="50000"/>
                </a:schemeClr>
              </a:solidFill>
            </a:endParaRPr>
          </a:p>
        </p:txBody>
      </p:sp>
      <p:sp>
        <p:nvSpPr>
          <p:cNvPr id="40" name="Rectangle 39"/>
          <p:cNvSpPr/>
          <p:nvPr/>
        </p:nvSpPr>
        <p:spPr>
          <a:xfrm>
            <a:off x="247083" y="1279345"/>
            <a:ext cx="5485599" cy="687139"/>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41" name="Rectangle 40"/>
          <p:cNvSpPr/>
          <p:nvPr/>
        </p:nvSpPr>
        <p:spPr>
          <a:xfrm>
            <a:off x="169739" y="1184901"/>
            <a:ext cx="377367" cy="687139"/>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42" name="TextBox 41"/>
          <p:cNvSpPr txBox="1"/>
          <p:nvPr/>
        </p:nvSpPr>
        <p:spPr>
          <a:xfrm>
            <a:off x="508600" y="5436311"/>
            <a:ext cx="5224082" cy="307777"/>
          </a:xfrm>
          <a:prstGeom prst="rect">
            <a:avLst/>
          </a:prstGeom>
          <a:solidFill>
            <a:schemeClr val="bg1"/>
          </a:solidFill>
        </p:spPr>
        <p:txBody>
          <a:bodyPr wrap="square" rtlCol="0">
            <a:spAutoFit/>
          </a:bodyPr>
          <a:lstStyle/>
          <a:p>
            <a:r>
              <a:rPr lang="en-AU" sz="1400" dirty="0" smtClean="0">
                <a:solidFill>
                  <a:schemeClr val="bg1">
                    <a:lumMod val="50000"/>
                  </a:schemeClr>
                </a:solidFill>
              </a:rPr>
              <a:t>In a rush? We can save the day with express handling</a:t>
            </a:r>
            <a:endParaRPr lang="en-AU" sz="1400" dirty="0">
              <a:solidFill>
                <a:schemeClr val="bg1">
                  <a:lumMod val="50000"/>
                </a:schemeClr>
              </a:solidFill>
            </a:endParaRPr>
          </a:p>
        </p:txBody>
      </p:sp>
      <p:sp>
        <p:nvSpPr>
          <p:cNvPr id="43" name="TextBox 42"/>
          <p:cNvSpPr txBox="1"/>
          <p:nvPr/>
        </p:nvSpPr>
        <p:spPr>
          <a:xfrm>
            <a:off x="508600" y="5781048"/>
            <a:ext cx="5224082" cy="307777"/>
          </a:xfrm>
          <a:prstGeom prst="rect">
            <a:avLst/>
          </a:prstGeom>
          <a:solidFill>
            <a:schemeClr val="bg1"/>
          </a:solidFill>
        </p:spPr>
        <p:txBody>
          <a:bodyPr wrap="square" rtlCol="0">
            <a:spAutoFit/>
          </a:bodyPr>
          <a:lstStyle/>
          <a:p>
            <a:r>
              <a:rPr lang="en-AU" sz="1400" dirty="0" smtClean="0">
                <a:solidFill>
                  <a:schemeClr val="bg1">
                    <a:lumMod val="50000"/>
                  </a:schemeClr>
                </a:solidFill>
              </a:rPr>
              <a:t>You can be confident that your order will be there just in time!</a:t>
            </a:r>
            <a:endParaRPr lang="en-AU" sz="1400" dirty="0">
              <a:solidFill>
                <a:schemeClr val="bg1">
                  <a:lumMod val="50000"/>
                </a:schemeClr>
              </a:solidFill>
            </a:endParaRPr>
          </a:p>
        </p:txBody>
      </p:sp>
      <p:sp>
        <p:nvSpPr>
          <p:cNvPr id="44" name="Rectangle 43"/>
          <p:cNvSpPr/>
          <p:nvPr/>
        </p:nvSpPr>
        <p:spPr>
          <a:xfrm>
            <a:off x="247083" y="6088825"/>
            <a:ext cx="5485599" cy="687139"/>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644" y="4871614"/>
            <a:ext cx="2057400" cy="1714500"/>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368" y="222827"/>
            <a:ext cx="1816100" cy="1612900"/>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0" y="2503838"/>
            <a:ext cx="1320800" cy="1727200"/>
          </a:xfrm>
          <a:prstGeom prst="rect">
            <a:avLst/>
          </a:prstGeom>
        </p:spPr>
      </p:pic>
    </p:spTree>
    <p:extLst>
      <p:ext uri="{BB962C8B-B14F-4D97-AF65-F5344CB8AC3E}">
        <p14:creationId xmlns:p14="http://schemas.microsoft.com/office/powerpoint/2010/main" val="3838407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825499"/>
            <a:ext cx="9144001" cy="2991557"/>
            <a:chOff x="0" y="-1"/>
            <a:chExt cx="9144001" cy="2991557"/>
          </a:xfrm>
        </p:grpSpPr>
        <p:sp>
          <p:nvSpPr>
            <p:cNvPr id="6" name="Rectangle 5"/>
            <p:cNvSpPr/>
            <p:nvPr/>
          </p:nvSpPr>
          <p:spPr>
            <a:xfrm>
              <a:off x="0" y="-1"/>
              <a:ext cx="9144001" cy="255411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grpSp>
          <p:nvGrpSpPr>
            <p:cNvPr id="7" name="Group 6"/>
            <p:cNvGrpSpPr/>
            <p:nvPr/>
          </p:nvGrpSpPr>
          <p:grpSpPr>
            <a:xfrm>
              <a:off x="0" y="1495778"/>
              <a:ext cx="9144000" cy="1495778"/>
              <a:chOff x="0" y="1495778"/>
              <a:chExt cx="9144000" cy="1495778"/>
            </a:xfrm>
          </p:grpSpPr>
          <p:sp>
            <p:nvSpPr>
              <p:cNvPr id="10" name="Rectangle 9"/>
              <p:cNvSpPr/>
              <p:nvPr/>
            </p:nvSpPr>
            <p:spPr>
              <a:xfrm>
                <a:off x="0" y="1495778"/>
                <a:ext cx="9144000" cy="1495778"/>
              </a:xfrm>
              <a:prstGeom prst="rect">
                <a:avLst/>
              </a:prstGeom>
              <a:solidFill>
                <a:srgbClr val="DF6324"/>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1" name="Oval 10"/>
              <p:cNvSpPr/>
              <p:nvPr/>
            </p:nvSpPr>
            <p:spPr>
              <a:xfrm>
                <a:off x="691446"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2" name="Oval 11"/>
              <p:cNvSpPr/>
              <p:nvPr/>
            </p:nvSpPr>
            <p:spPr>
              <a:xfrm>
                <a:off x="2325511"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3" name="Oval 12"/>
              <p:cNvSpPr/>
              <p:nvPr/>
            </p:nvSpPr>
            <p:spPr>
              <a:xfrm>
                <a:off x="3934177"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4" name="Oval 13"/>
              <p:cNvSpPr/>
              <p:nvPr/>
            </p:nvSpPr>
            <p:spPr>
              <a:xfrm>
                <a:off x="5568242"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5" name="Oval 14"/>
              <p:cNvSpPr/>
              <p:nvPr/>
            </p:nvSpPr>
            <p:spPr>
              <a:xfrm>
                <a:off x="7196666"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6" name="TextBox 15"/>
              <p:cNvSpPr txBox="1"/>
              <p:nvPr/>
            </p:nvSpPr>
            <p:spPr>
              <a:xfrm>
                <a:off x="635002" y="2554110"/>
                <a:ext cx="1185331" cy="369332"/>
              </a:xfrm>
              <a:prstGeom prst="rect">
                <a:avLst/>
              </a:prstGeom>
              <a:noFill/>
            </p:spPr>
            <p:txBody>
              <a:bodyPr wrap="square" rtlCol="0">
                <a:spAutoFit/>
              </a:bodyPr>
              <a:lstStyle/>
              <a:p>
                <a:r>
                  <a:rPr lang="en-AU" dirty="0" smtClean="0">
                    <a:solidFill>
                      <a:schemeClr val="bg1"/>
                    </a:solidFill>
                  </a:rPr>
                  <a:t>FEATURES</a:t>
                </a:r>
                <a:endParaRPr lang="en-AU" dirty="0">
                  <a:solidFill>
                    <a:schemeClr val="bg1"/>
                  </a:solidFill>
                </a:endParaRPr>
              </a:p>
            </p:txBody>
          </p:sp>
          <p:sp>
            <p:nvSpPr>
              <p:cNvPr id="17" name="TextBox 16"/>
              <p:cNvSpPr txBox="1"/>
              <p:nvPr/>
            </p:nvSpPr>
            <p:spPr>
              <a:xfrm>
                <a:off x="2297289" y="2551287"/>
                <a:ext cx="1185331" cy="369332"/>
              </a:xfrm>
              <a:prstGeom prst="rect">
                <a:avLst/>
              </a:prstGeom>
              <a:noFill/>
            </p:spPr>
            <p:txBody>
              <a:bodyPr wrap="square" rtlCol="0">
                <a:spAutoFit/>
              </a:bodyPr>
              <a:lstStyle/>
              <a:p>
                <a:r>
                  <a:rPr lang="en-AU" dirty="0" smtClean="0">
                    <a:solidFill>
                      <a:schemeClr val="bg1"/>
                    </a:solidFill>
                  </a:rPr>
                  <a:t>PRICING</a:t>
                </a:r>
                <a:endParaRPr lang="en-AU" dirty="0">
                  <a:solidFill>
                    <a:schemeClr val="bg1"/>
                  </a:solidFill>
                </a:endParaRPr>
              </a:p>
            </p:txBody>
          </p:sp>
          <p:sp>
            <p:nvSpPr>
              <p:cNvPr id="18" name="TextBox 17"/>
              <p:cNvSpPr txBox="1"/>
              <p:nvPr/>
            </p:nvSpPr>
            <p:spPr>
              <a:xfrm>
                <a:off x="3860800" y="2554110"/>
                <a:ext cx="1185331" cy="369332"/>
              </a:xfrm>
              <a:prstGeom prst="rect">
                <a:avLst/>
              </a:prstGeom>
              <a:noFill/>
            </p:spPr>
            <p:txBody>
              <a:bodyPr wrap="square" rtlCol="0">
                <a:spAutoFit/>
              </a:bodyPr>
              <a:lstStyle/>
              <a:p>
                <a:r>
                  <a:rPr lang="en-AU" dirty="0" smtClean="0">
                    <a:solidFill>
                      <a:schemeClr val="bg1"/>
                    </a:solidFill>
                  </a:rPr>
                  <a:t>SUPPORT</a:t>
                </a:r>
                <a:endParaRPr lang="en-AU" dirty="0">
                  <a:solidFill>
                    <a:schemeClr val="bg1"/>
                  </a:solidFill>
                </a:endParaRPr>
              </a:p>
            </p:txBody>
          </p:sp>
          <p:sp>
            <p:nvSpPr>
              <p:cNvPr id="19" name="TextBox 18"/>
              <p:cNvSpPr txBox="1"/>
              <p:nvPr/>
            </p:nvSpPr>
            <p:spPr>
              <a:xfrm>
                <a:off x="5283202" y="2551287"/>
                <a:ext cx="1603022" cy="369332"/>
              </a:xfrm>
              <a:prstGeom prst="rect">
                <a:avLst/>
              </a:prstGeom>
              <a:noFill/>
            </p:spPr>
            <p:txBody>
              <a:bodyPr wrap="square" rtlCol="0">
                <a:spAutoFit/>
              </a:bodyPr>
              <a:lstStyle/>
              <a:p>
                <a:r>
                  <a:rPr lang="en-AU" dirty="0" smtClean="0">
                    <a:solidFill>
                      <a:schemeClr val="bg1"/>
                    </a:solidFill>
                  </a:rPr>
                  <a:t>TESTIMONIALS</a:t>
                </a:r>
                <a:endParaRPr lang="en-AU" dirty="0">
                  <a:solidFill>
                    <a:schemeClr val="bg1"/>
                  </a:solidFill>
                </a:endParaRPr>
              </a:p>
            </p:txBody>
          </p:sp>
          <p:sp>
            <p:nvSpPr>
              <p:cNvPr id="20" name="TextBox 19"/>
              <p:cNvSpPr txBox="1"/>
              <p:nvPr/>
            </p:nvSpPr>
            <p:spPr>
              <a:xfrm>
                <a:off x="7340595" y="2551287"/>
                <a:ext cx="688623" cy="369332"/>
              </a:xfrm>
              <a:prstGeom prst="rect">
                <a:avLst/>
              </a:prstGeom>
              <a:noFill/>
            </p:spPr>
            <p:txBody>
              <a:bodyPr wrap="square" rtlCol="0">
                <a:spAutoFit/>
              </a:bodyPr>
              <a:lstStyle/>
              <a:p>
                <a:r>
                  <a:rPr lang="en-AU" dirty="0" smtClean="0">
                    <a:solidFill>
                      <a:schemeClr val="bg1"/>
                    </a:solidFill>
                  </a:rPr>
                  <a:t>FAQ</a:t>
                </a:r>
                <a:endParaRPr lang="en-AU" dirty="0">
                  <a:solidFill>
                    <a:schemeClr val="bg1"/>
                  </a:solidFill>
                </a:endParaRPr>
              </a:p>
            </p:txBody>
          </p:sp>
        </p:grpSp>
        <p:sp>
          <p:nvSpPr>
            <p:cNvPr id="8" name="TextBox 7"/>
            <p:cNvSpPr txBox="1"/>
            <p:nvPr/>
          </p:nvSpPr>
          <p:spPr>
            <a:xfrm>
              <a:off x="3341510" y="268110"/>
              <a:ext cx="2935112" cy="461665"/>
            </a:xfrm>
            <a:prstGeom prst="rect">
              <a:avLst/>
            </a:prstGeom>
            <a:noFill/>
          </p:spPr>
          <p:txBody>
            <a:bodyPr wrap="square" rtlCol="0">
              <a:spAutoFit/>
            </a:bodyPr>
            <a:lstStyle/>
            <a:p>
              <a:r>
                <a:rPr lang="en-AU" sz="2400" dirty="0" smtClean="0">
                  <a:solidFill>
                    <a:schemeClr val="bg1">
                      <a:lumMod val="50000"/>
                    </a:schemeClr>
                  </a:solidFill>
                </a:rPr>
                <a:t>Keys gone missing?</a:t>
              </a:r>
              <a:endParaRPr lang="en-AU" sz="2400" dirty="0">
                <a:solidFill>
                  <a:schemeClr val="bg1">
                    <a:lumMod val="50000"/>
                  </a:schemeClr>
                </a:solidFill>
              </a:endParaRPr>
            </a:p>
          </p:txBody>
        </p:sp>
        <p:sp>
          <p:nvSpPr>
            <p:cNvPr id="9" name="TextBox 8"/>
            <p:cNvSpPr txBox="1"/>
            <p:nvPr/>
          </p:nvSpPr>
          <p:spPr>
            <a:xfrm>
              <a:off x="1876777" y="903111"/>
              <a:ext cx="5771444" cy="338554"/>
            </a:xfrm>
            <a:prstGeom prst="rect">
              <a:avLst/>
            </a:prstGeom>
            <a:noFill/>
          </p:spPr>
          <p:txBody>
            <a:bodyPr wrap="square" rtlCol="0">
              <a:spAutoFit/>
            </a:bodyPr>
            <a:lstStyle/>
            <a:p>
              <a:r>
                <a:rPr lang="en-AU" sz="1600" dirty="0" smtClean="0"/>
                <a:t>Replace your manual key book in your reception with KeyTracker</a:t>
              </a:r>
              <a:endParaRPr lang="en-AU" sz="1600" dirty="0"/>
            </a:p>
          </p:txBody>
        </p:sp>
      </p:grpSp>
      <p:pic>
        <p:nvPicPr>
          <p:cNvPr id="21" name="Picture 20" descr="KTbanner1.png"/>
          <p:cNvPicPr>
            <a:picLocks noChangeAspect="1"/>
          </p:cNvPicPr>
          <p:nvPr/>
        </p:nvPicPr>
        <p:blipFill rotWithShape="1">
          <a:blip r:embed="rId2">
            <a:extLst>
              <a:ext uri="{28A0092B-C50C-407E-A947-70E740481C1C}">
                <a14:useLocalDpi xmlns:a14="http://schemas.microsoft.com/office/drawing/2010/main" val="0"/>
              </a:ext>
            </a:extLst>
          </a:blip>
          <a:srcRect b="27824"/>
          <a:stretch/>
        </p:blipFill>
        <p:spPr>
          <a:xfrm>
            <a:off x="0" y="0"/>
            <a:ext cx="9144000" cy="1044222"/>
          </a:xfrm>
          <a:prstGeom prst="rect">
            <a:avLst/>
          </a:prstGeom>
          <a:ln>
            <a:noFill/>
          </a:ln>
          <a:effectLst>
            <a:outerShdw blurRad="292100" dist="139700" dir="2700000" algn="tl" rotWithShape="0">
              <a:srgbClr val="333333">
                <a:alpha val="65000"/>
              </a:srgbClr>
            </a:outerShdw>
          </a:effectLst>
        </p:spPr>
      </p:pic>
      <p:sp>
        <p:nvSpPr>
          <p:cNvPr id="22" name="Isosceles Triangle 21"/>
          <p:cNvSpPr/>
          <p:nvPr/>
        </p:nvSpPr>
        <p:spPr>
          <a:xfrm rot="10800000">
            <a:off x="2593515" y="3697404"/>
            <a:ext cx="409433" cy="316397"/>
          </a:xfrm>
          <a:prstGeom prst="triangle">
            <a:avLst/>
          </a:prstGeom>
          <a:solidFill>
            <a:srgbClr val="DF632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4" name="TextBox 23"/>
          <p:cNvSpPr txBox="1"/>
          <p:nvPr/>
        </p:nvSpPr>
        <p:spPr>
          <a:xfrm>
            <a:off x="355600" y="4035425"/>
            <a:ext cx="4696927" cy="461665"/>
          </a:xfrm>
          <a:prstGeom prst="rect">
            <a:avLst/>
          </a:prstGeom>
          <a:noFill/>
        </p:spPr>
        <p:txBody>
          <a:bodyPr wrap="square" rtlCol="0" anchor="t">
            <a:spAutoFit/>
          </a:bodyPr>
          <a:lstStyle/>
          <a:p>
            <a:r>
              <a:rPr lang="en-AU" sz="2400" dirty="0" smtClean="0">
                <a:solidFill>
                  <a:schemeClr val="bg1">
                    <a:lumMod val="50000"/>
                  </a:schemeClr>
                </a:solidFill>
              </a:rPr>
              <a:t>Pricing</a:t>
            </a:r>
            <a:endParaRPr lang="en-AU" sz="2400" dirty="0">
              <a:solidFill>
                <a:schemeClr val="bg1">
                  <a:lumMod val="50000"/>
                </a:schemeClr>
              </a:solidFill>
            </a:endParaRPr>
          </a:p>
        </p:txBody>
      </p:sp>
      <p:sp>
        <p:nvSpPr>
          <p:cNvPr id="31" name="Rectangle 30"/>
          <p:cNvSpPr/>
          <p:nvPr/>
        </p:nvSpPr>
        <p:spPr>
          <a:xfrm>
            <a:off x="1944623" y="2343027"/>
            <a:ext cx="1636886" cy="16923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32" name="Oval 31"/>
          <p:cNvSpPr/>
          <p:nvPr/>
        </p:nvSpPr>
        <p:spPr>
          <a:xfrm>
            <a:off x="2311874" y="2459565"/>
            <a:ext cx="903110" cy="917222"/>
          </a:xfrm>
          <a:prstGeom prst="ellipse">
            <a:avLst/>
          </a:prstGeom>
          <a:solidFill>
            <a:srgbClr val="DF6324"/>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pic>
        <p:nvPicPr>
          <p:cNvPr id="28" name="Picture 27"/>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398415" y="2760482"/>
            <a:ext cx="731429" cy="316509"/>
          </a:xfrm>
          <a:prstGeom prst="rect">
            <a:avLst/>
          </a:prstGeom>
        </p:spPr>
      </p:pic>
      <p:sp>
        <p:nvSpPr>
          <p:cNvPr id="33" name="TextBox 32"/>
          <p:cNvSpPr txBox="1"/>
          <p:nvPr/>
        </p:nvSpPr>
        <p:spPr>
          <a:xfrm>
            <a:off x="2311400" y="3396492"/>
            <a:ext cx="1185331" cy="369332"/>
          </a:xfrm>
          <a:prstGeom prst="rect">
            <a:avLst/>
          </a:prstGeom>
          <a:noFill/>
        </p:spPr>
        <p:txBody>
          <a:bodyPr wrap="square" rtlCol="0">
            <a:spAutoFit/>
          </a:bodyPr>
          <a:lstStyle/>
          <a:p>
            <a:r>
              <a:rPr lang="en-AU" dirty="0" smtClean="0">
                <a:solidFill>
                  <a:srgbClr val="DF6324"/>
                </a:solidFill>
              </a:rPr>
              <a:t>PRICING</a:t>
            </a:r>
            <a:endParaRPr lang="en-AU" dirty="0">
              <a:solidFill>
                <a:srgbClr val="DF6324"/>
              </a:solidFill>
            </a:endParaRPr>
          </a:p>
        </p:txBody>
      </p:sp>
      <p:sp>
        <p:nvSpPr>
          <p:cNvPr id="36" name="TextBox 35">
            <a:hlinkClick r:id="" action="ppaction://hlinkshowjump?jump=firstslide"/>
          </p:cNvPr>
          <p:cNvSpPr txBox="1"/>
          <p:nvPr/>
        </p:nvSpPr>
        <p:spPr>
          <a:xfrm>
            <a:off x="3386310" y="577313"/>
            <a:ext cx="788857" cy="369332"/>
          </a:xfrm>
          <a:prstGeom prst="rect">
            <a:avLst/>
          </a:prstGeom>
          <a:noFill/>
        </p:spPr>
        <p:txBody>
          <a:bodyPr wrap="square" rtlCol="0">
            <a:spAutoFit/>
          </a:bodyPr>
          <a:lstStyle/>
          <a:p>
            <a:endParaRPr lang="en-AU" dirty="0"/>
          </a:p>
        </p:txBody>
      </p:sp>
      <p:sp>
        <p:nvSpPr>
          <p:cNvPr id="38" name="5-Point Star 37">
            <a:hlinkClick r:id="rId3" action="ppaction://hlinksldjump"/>
          </p:cNvPr>
          <p:cNvSpPr/>
          <p:nvPr/>
        </p:nvSpPr>
        <p:spPr>
          <a:xfrm>
            <a:off x="859649" y="2619603"/>
            <a:ext cx="566702" cy="566702"/>
          </a:xfrm>
          <a:prstGeom prst="star5">
            <a:avLst/>
          </a:prstGeom>
          <a:solidFill>
            <a:srgbClr val="E95625"/>
          </a:solidFill>
          <a:ln/>
        </p:spPr>
        <p:style>
          <a:lnRef idx="1">
            <a:schemeClr val="accent1"/>
          </a:lnRef>
          <a:fillRef idx="3">
            <a:schemeClr val="accent1"/>
          </a:fillRef>
          <a:effectRef idx="2">
            <a:schemeClr val="accent1"/>
          </a:effectRef>
          <a:fontRef idx="minor">
            <a:schemeClr val="lt1"/>
          </a:fontRef>
        </p:style>
        <p:txBody>
          <a:bodyPr/>
          <a:lstStyle/>
          <a:p>
            <a:endParaRPr lang="en-AU">
              <a:solidFill>
                <a:srgbClr val="E95625"/>
              </a:solidFill>
            </a:endParaRPr>
          </a:p>
        </p:txBody>
      </p:sp>
      <p:pic>
        <p:nvPicPr>
          <p:cNvPr id="39" name="Picture 38" descr="online_support2.png">
            <a:hlinkClick r:id="rId4" action="ppaction://hlinksldjump"/>
          </p:cNvPr>
          <p:cNvPicPr>
            <a:picLocks noChangeAspect="1"/>
          </p:cNvPicPr>
          <p:nvPr/>
        </p:nvPicPr>
        <p:blipFill>
          <a:blip r:embed="rId2"/>
          <a:stretch>
            <a:fillRect/>
          </a:stretch>
        </p:blipFill>
        <p:spPr>
          <a:xfrm>
            <a:off x="4052883" y="2600359"/>
            <a:ext cx="637476" cy="625128"/>
          </a:xfrm>
          <a:prstGeom prst="rect">
            <a:avLst/>
          </a:prstGeom>
        </p:spPr>
      </p:pic>
      <p:pic>
        <p:nvPicPr>
          <p:cNvPr id="40" name="Picture 39" descr="testimonials.png">
            <a:hlinkClick r:id="rId5" action="ppaction://hlinksldjump"/>
          </p:cNvPr>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624140" y="2619603"/>
            <a:ext cx="787940" cy="614832"/>
          </a:xfrm>
          <a:prstGeom prst="rect">
            <a:avLst/>
          </a:prstGeom>
        </p:spPr>
      </p:pic>
      <p:pic>
        <p:nvPicPr>
          <p:cNvPr id="41" name="Picture 40">
            <a:hlinkClick r:id="rId6" action="ppaction://hlinksldjump"/>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6109" y="2495676"/>
            <a:ext cx="844223" cy="844223"/>
          </a:xfrm>
          <a:prstGeom prst="rect">
            <a:avLst/>
          </a:prstGeom>
        </p:spPr>
      </p:pic>
      <p:sp>
        <p:nvSpPr>
          <p:cNvPr id="37" name="Rectangle 36"/>
          <p:cNvSpPr/>
          <p:nvPr/>
        </p:nvSpPr>
        <p:spPr>
          <a:xfrm>
            <a:off x="800445" y="4850815"/>
            <a:ext cx="2237914" cy="2007185"/>
          </a:xfrm>
          <a:prstGeom prst="rect">
            <a:avLst/>
          </a:prstGeom>
          <a:solidFill>
            <a:schemeClr val="bg1">
              <a:lumMod val="85000"/>
              <a:alpha val="50000"/>
            </a:schemeClr>
          </a:solidFill>
          <a:ln>
            <a:solidFill>
              <a:srgbClr val="D15D22"/>
            </a:solidFill>
          </a:ln>
          <a:effectLst>
            <a:outerShdw blurRad="40000" dist="23000" dir="5400000" rotWithShape="0">
              <a:srgbClr val="000000">
                <a:alpha val="6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42" name="Rectangle 41"/>
          <p:cNvSpPr/>
          <p:nvPr/>
        </p:nvSpPr>
        <p:spPr>
          <a:xfrm>
            <a:off x="3378771" y="4850814"/>
            <a:ext cx="2237914" cy="2007186"/>
          </a:xfrm>
          <a:prstGeom prst="rect">
            <a:avLst/>
          </a:prstGeom>
          <a:solidFill>
            <a:schemeClr val="bg1">
              <a:lumMod val="85000"/>
              <a:alpha val="50000"/>
            </a:schemeClr>
          </a:solidFill>
          <a:ln>
            <a:solidFill>
              <a:srgbClr val="D15D22"/>
            </a:solidFill>
          </a:ln>
          <a:effectLst>
            <a:outerShdw blurRad="40000" dist="23000" dir="5400000" rotWithShape="0">
              <a:srgbClr val="000000">
                <a:alpha val="6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43" name="Rectangle 42"/>
          <p:cNvSpPr/>
          <p:nvPr/>
        </p:nvSpPr>
        <p:spPr>
          <a:xfrm>
            <a:off x="5944740" y="4850814"/>
            <a:ext cx="2237914" cy="2007186"/>
          </a:xfrm>
          <a:prstGeom prst="rect">
            <a:avLst/>
          </a:prstGeom>
          <a:solidFill>
            <a:schemeClr val="bg1">
              <a:lumMod val="85000"/>
              <a:alpha val="50000"/>
            </a:schemeClr>
          </a:solidFill>
          <a:ln>
            <a:solidFill>
              <a:srgbClr val="D15D22"/>
            </a:solidFill>
          </a:ln>
          <a:effectLst>
            <a:outerShdw blurRad="40000" dist="23000" dir="5400000" rotWithShape="0">
              <a:srgbClr val="000000">
                <a:alpha val="6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34" name="Rectangle 33"/>
          <p:cNvSpPr/>
          <p:nvPr/>
        </p:nvSpPr>
        <p:spPr>
          <a:xfrm>
            <a:off x="800445" y="4850814"/>
            <a:ext cx="2237914" cy="1564935"/>
          </a:xfrm>
          <a:prstGeom prst="rect">
            <a:avLst/>
          </a:prstGeom>
          <a:solidFill>
            <a:srgbClr val="D15D22">
              <a:alpha val="8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AU" dirty="0" smtClean="0"/>
              <a:t>SMALL PACKAGES</a:t>
            </a:r>
          </a:p>
          <a:p>
            <a:pPr algn="ctr"/>
            <a:r>
              <a:rPr lang="en-AU" sz="4400" dirty="0" smtClean="0"/>
              <a:t>$10-15</a:t>
            </a:r>
            <a:r>
              <a:rPr lang="en-AU" dirty="0" smtClean="0"/>
              <a:t>*</a:t>
            </a:r>
            <a:endParaRPr lang="en-AU" sz="4400" dirty="0"/>
          </a:p>
        </p:txBody>
      </p:sp>
      <p:sp>
        <p:nvSpPr>
          <p:cNvPr id="35" name="Rectangle 34"/>
          <p:cNvSpPr/>
          <p:nvPr/>
        </p:nvSpPr>
        <p:spPr>
          <a:xfrm>
            <a:off x="3386310" y="4856302"/>
            <a:ext cx="2237914" cy="1564935"/>
          </a:xfrm>
          <a:prstGeom prst="rect">
            <a:avLst/>
          </a:prstGeom>
          <a:solidFill>
            <a:srgbClr val="D15D22">
              <a:alpha val="8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AU" dirty="0" smtClean="0"/>
              <a:t>MEDIUM PACKAGES</a:t>
            </a:r>
          </a:p>
          <a:p>
            <a:pPr algn="ctr"/>
            <a:r>
              <a:rPr lang="en-AU" sz="4400" dirty="0" smtClean="0"/>
              <a:t>$20-35</a:t>
            </a:r>
            <a:endParaRPr lang="en-AU" sz="4400" dirty="0"/>
          </a:p>
        </p:txBody>
      </p:sp>
      <p:sp>
        <p:nvSpPr>
          <p:cNvPr id="44" name="Rectangle 43"/>
          <p:cNvSpPr/>
          <p:nvPr/>
        </p:nvSpPr>
        <p:spPr>
          <a:xfrm>
            <a:off x="5944740" y="4850814"/>
            <a:ext cx="2237914" cy="1564935"/>
          </a:xfrm>
          <a:prstGeom prst="rect">
            <a:avLst/>
          </a:prstGeom>
          <a:solidFill>
            <a:srgbClr val="D15D22">
              <a:alpha val="8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AU" dirty="0" smtClean="0"/>
              <a:t>LARGE PACKAGES</a:t>
            </a:r>
          </a:p>
          <a:p>
            <a:pPr algn="ctr"/>
            <a:r>
              <a:rPr lang="en-AU" sz="4000" dirty="0" smtClean="0"/>
              <a:t>$40+</a:t>
            </a:r>
          </a:p>
        </p:txBody>
      </p:sp>
    </p:spTree>
    <p:extLst>
      <p:ext uri="{BB962C8B-B14F-4D97-AF65-F5344CB8AC3E}">
        <p14:creationId xmlns:p14="http://schemas.microsoft.com/office/powerpoint/2010/main" val="35901500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KTbanner1.png"/>
          <p:cNvPicPr>
            <a:picLocks noChangeAspect="1"/>
          </p:cNvPicPr>
          <p:nvPr/>
        </p:nvPicPr>
        <p:blipFill rotWithShape="1">
          <a:blip r:embed="rId3">
            <a:extLst>
              <a:ext uri="{28A0092B-C50C-407E-A947-70E740481C1C}">
                <a14:useLocalDpi xmlns:a14="http://schemas.microsoft.com/office/drawing/2010/main" val="0"/>
              </a:ext>
            </a:extLst>
          </a:blip>
          <a:srcRect b="27824"/>
          <a:stretch/>
        </p:blipFill>
        <p:spPr>
          <a:xfrm>
            <a:off x="0" y="0"/>
            <a:ext cx="9144000" cy="1044222"/>
          </a:xfrm>
          <a:prstGeom prst="rect">
            <a:avLst/>
          </a:prstGeom>
          <a:ln>
            <a:noFill/>
          </a:ln>
          <a:effectLst>
            <a:outerShdw blurRad="292100" dist="139700" dir="2700000" algn="tl" rotWithShape="0">
              <a:srgbClr val="333333">
                <a:alpha val="65000"/>
              </a:srgbClr>
            </a:outerShdw>
          </a:effectLst>
        </p:spPr>
      </p:pic>
      <p:cxnSp>
        <p:nvCxnSpPr>
          <p:cNvPr id="14" name="Straight Connector 13"/>
          <p:cNvCxnSpPr/>
          <p:nvPr/>
        </p:nvCxnSpPr>
        <p:spPr>
          <a:xfrm>
            <a:off x="9135291" y="828252"/>
            <a:ext cx="0" cy="60300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99552" y="1308527"/>
            <a:ext cx="5963356" cy="0"/>
          </a:xfrm>
          <a:prstGeom prst="line">
            <a:avLst/>
          </a:prstGeom>
        </p:spPr>
        <p:style>
          <a:lnRef idx="1">
            <a:schemeClr val="accent2"/>
          </a:lnRef>
          <a:fillRef idx="0">
            <a:schemeClr val="accent2"/>
          </a:fillRef>
          <a:effectRef idx="0">
            <a:schemeClr val="accent2"/>
          </a:effectRef>
          <a:fontRef idx="minor">
            <a:schemeClr val="tx1"/>
          </a:fontRef>
        </p:style>
      </p:cxnSp>
      <p:sp>
        <p:nvSpPr>
          <p:cNvPr id="24" name="TextBox 23">
            <a:hlinkClick r:id="" action="ppaction://hlinkshowjump?jump=firstslide"/>
          </p:cNvPr>
          <p:cNvSpPr txBox="1"/>
          <p:nvPr/>
        </p:nvSpPr>
        <p:spPr>
          <a:xfrm>
            <a:off x="3386310" y="558069"/>
            <a:ext cx="788857" cy="369332"/>
          </a:xfrm>
          <a:prstGeom prst="rect">
            <a:avLst/>
          </a:prstGeom>
          <a:noFill/>
        </p:spPr>
        <p:txBody>
          <a:bodyPr wrap="square" rtlCol="0">
            <a:spAutoFit/>
          </a:bodyPr>
          <a:lstStyle/>
          <a:p>
            <a:endParaRPr lang="en-AU" dirty="0"/>
          </a:p>
        </p:txBody>
      </p:sp>
      <p:sp>
        <p:nvSpPr>
          <p:cNvPr id="25" name="Rectangle 24"/>
          <p:cNvSpPr/>
          <p:nvPr/>
        </p:nvSpPr>
        <p:spPr>
          <a:xfrm>
            <a:off x="800445" y="1406173"/>
            <a:ext cx="2237914" cy="5254117"/>
          </a:xfrm>
          <a:prstGeom prst="rect">
            <a:avLst/>
          </a:prstGeom>
          <a:solidFill>
            <a:schemeClr val="bg1">
              <a:lumMod val="85000"/>
              <a:alpha val="50000"/>
            </a:schemeClr>
          </a:solidFill>
          <a:ln>
            <a:solidFill>
              <a:srgbClr val="EA5F25"/>
            </a:solidFill>
          </a:ln>
          <a:effectLst>
            <a:outerShdw blurRad="40000" dist="23000" dir="5400000" rotWithShape="0">
              <a:srgbClr val="000000">
                <a:alpha val="6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charset="0"/>
              <a:buChar char="•"/>
            </a:pPr>
            <a:r>
              <a:rPr lang="en-AU" dirty="0" smtClean="0">
                <a:solidFill>
                  <a:schemeClr val="bg1"/>
                </a:solidFill>
              </a:rPr>
              <a:t>Packages under 5kgs</a:t>
            </a:r>
          </a:p>
          <a:p>
            <a:pPr marL="285750" indent="-285750">
              <a:buFont typeface="Arial" charset="0"/>
              <a:buChar char="•"/>
            </a:pPr>
            <a:r>
              <a:rPr lang="en-AU" dirty="0" smtClean="0">
                <a:solidFill>
                  <a:schemeClr val="bg1"/>
                </a:solidFill>
              </a:rPr>
              <a:t>Perfect for small items like phones, watches and other personal items! </a:t>
            </a:r>
          </a:p>
          <a:p>
            <a:pPr marL="285750" indent="-285750">
              <a:buFont typeface="Arial" charset="0"/>
              <a:buChar char="•"/>
            </a:pPr>
            <a:r>
              <a:rPr lang="en-AU" dirty="0" smtClean="0">
                <a:solidFill>
                  <a:schemeClr val="bg1"/>
                </a:solidFill>
              </a:rPr>
              <a:t>*Depends on location</a:t>
            </a:r>
            <a:endParaRPr lang="en-AU" dirty="0">
              <a:solidFill>
                <a:schemeClr val="bg1"/>
              </a:solidFill>
            </a:endParaRPr>
          </a:p>
        </p:txBody>
      </p:sp>
      <p:sp>
        <p:nvSpPr>
          <p:cNvPr id="26" name="Rectangle 25"/>
          <p:cNvSpPr/>
          <p:nvPr/>
        </p:nvSpPr>
        <p:spPr>
          <a:xfrm>
            <a:off x="3411189" y="1411661"/>
            <a:ext cx="2237914" cy="5248629"/>
          </a:xfrm>
          <a:prstGeom prst="rect">
            <a:avLst/>
          </a:prstGeom>
          <a:solidFill>
            <a:schemeClr val="bg1">
              <a:lumMod val="85000"/>
              <a:alpha val="50000"/>
            </a:schemeClr>
          </a:solidFill>
          <a:ln>
            <a:solidFill>
              <a:srgbClr val="D15D22"/>
            </a:solidFill>
          </a:ln>
          <a:effectLst>
            <a:outerShdw blurRad="40000" dist="23000" dir="5400000" rotWithShape="0">
              <a:srgbClr val="000000">
                <a:alpha val="6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charset="0"/>
              <a:buChar char="•"/>
            </a:pPr>
            <a:r>
              <a:rPr lang="en-AU" dirty="0" smtClean="0">
                <a:solidFill>
                  <a:schemeClr val="bg1"/>
                </a:solidFill>
              </a:rPr>
              <a:t>Packages from 5 - 15kgs</a:t>
            </a:r>
          </a:p>
          <a:p>
            <a:pPr marL="285750" indent="-285750">
              <a:buFont typeface="Arial" charset="0"/>
              <a:buChar char="•"/>
            </a:pPr>
            <a:r>
              <a:rPr lang="en-AU" dirty="0" smtClean="0">
                <a:solidFill>
                  <a:schemeClr val="bg1"/>
                </a:solidFill>
              </a:rPr>
              <a:t>No matter how big your package, we have to delivery system for you</a:t>
            </a:r>
          </a:p>
        </p:txBody>
      </p:sp>
      <p:sp>
        <p:nvSpPr>
          <p:cNvPr id="27" name="Rectangle 26"/>
          <p:cNvSpPr/>
          <p:nvPr/>
        </p:nvSpPr>
        <p:spPr>
          <a:xfrm>
            <a:off x="5944740" y="1406173"/>
            <a:ext cx="2237914" cy="5254117"/>
          </a:xfrm>
          <a:prstGeom prst="rect">
            <a:avLst/>
          </a:prstGeom>
          <a:solidFill>
            <a:schemeClr val="bg1">
              <a:lumMod val="85000"/>
              <a:alpha val="50000"/>
            </a:schemeClr>
          </a:solidFill>
          <a:ln>
            <a:solidFill>
              <a:srgbClr val="D15D22"/>
            </a:solidFill>
          </a:ln>
          <a:effectLst>
            <a:outerShdw blurRad="40000" dist="23000" dir="5400000" rotWithShape="0">
              <a:srgbClr val="000000">
                <a:alpha val="6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charset="0"/>
              <a:buChar char="•"/>
            </a:pPr>
            <a:r>
              <a:rPr lang="en-AU" dirty="0" smtClean="0">
                <a:solidFill>
                  <a:schemeClr val="bg1"/>
                </a:solidFill>
              </a:rPr>
              <a:t>Packages larger than 15 </a:t>
            </a:r>
            <a:r>
              <a:rPr lang="en-AU" dirty="0" err="1" smtClean="0">
                <a:solidFill>
                  <a:schemeClr val="bg1"/>
                </a:solidFill>
              </a:rPr>
              <a:t>kgs</a:t>
            </a:r>
            <a:r>
              <a:rPr lang="en-AU" dirty="0" smtClean="0">
                <a:solidFill>
                  <a:schemeClr val="bg1"/>
                </a:solidFill>
              </a:rPr>
              <a:t> subject to custom pricing </a:t>
            </a:r>
            <a:endParaRPr lang="en-AU" dirty="0">
              <a:solidFill>
                <a:schemeClr val="bg1"/>
              </a:solidFill>
            </a:endParaRPr>
          </a:p>
        </p:txBody>
      </p:sp>
      <p:sp>
        <p:nvSpPr>
          <p:cNvPr id="28" name="Rectangle 27"/>
          <p:cNvSpPr/>
          <p:nvPr/>
        </p:nvSpPr>
        <p:spPr>
          <a:xfrm>
            <a:off x="800445" y="1406173"/>
            <a:ext cx="2237914" cy="1564935"/>
          </a:xfrm>
          <a:prstGeom prst="rect">
            <a:avLst/>
          </a:prstGeom>
          <a:solidFill>
            <a:srgbClr val="D15D22">
              <a:alpha val="8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AU" dirty="0" smtClean="0"/>
              <a:t>SMALL PACKAGES</a:t>
            </a:r>
          </a:p>
          <a:p>
            <a:pPr algn="ctr"/>
            <a:r>
              <a:rPr lang="en-AU" sz="4400" dirty="0" smtClean="0"/>
              <a:t>$10-15</a:t>
            </a:r>
            <a:r>
              <a:rPr lang="en-AU" dirty="0" smtClean="0"/>
              <a:t>*</a:t>
            </a:r>
            <a:endParaRPr lang="en-AU" sz="4400" dirty="0"/>
          </a:p>
        </p:txBody>
      </p:sp>
      <p:sp>
        <p:nvSpPr>
          <p:cNvPr id="29" name="Rectangle 28"/>
          <p:cNvSpPr/>
          <p:nvPr/>
        </p:nvSpPr>
        <p:spPr>
          <a:xfrm>
            <a:off x="3386310" y="1411661"/>
            <a:ext cx="2237914" cy="1564935"/>
          </a:xfrm>
          <a:prstGeom prst="rect">
            <a:avLst/>
          </a:prstGeom>
          <a:solidFill>
            <a:srgbClr val="D15D22">
              <a:alpha val="8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AU" dirty="0" smtClean="0"/>
              <a:t>MEDIUM PACKAGES</a:t>
            </a:r>
          </a:p>
          <a:p>
            <a:pPr algn="ctr"/>
            <a:r>
              <a:rPr lang="en-AU" sz="4400" dirty="0" smtClean="0"/>
              <a:t>$20-35</a:t>
            </a:r>
            <a:endParaRPr lang="en-AU" sz="4400" dirty="0"/>
          </a:p>
        </p:txBody>
      </p:sp>
      <p:sp>
        <p:nvSpPr>
          <p:cNvPr id="30" name="Rectangle 29"/>
          <p:cNvSpPr/>
          <p:nvPr/>
        </p:nvSpPr>
        <p:spPr>
          <a:xfrm>
            <a:off x="5944740" y="1406173"/>
            <a:ext cx="2237914" cy="1564935"/>
          </a:xfrm>
          <a:prstGeom prst="rect">
            <a:avLst/>
          </a:prstGeom>
          <a:solidFill>
            <a:srgbClr val="D15D22">
              <a:alpha val="8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AU" dirty="0" smtClean="0"/>
              <a:t>LARGE PACKAGES</a:t>
            </a:r>
          </a:p>
          <a:p>
            <a:pPr algn="ctr"/>
            <a:r>
              <a:rPr lang="en-AU" sz="4000" dirty="0" smtClean="0"/>
              <a:t>$40+</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1530" y="5593661"/>
            <a:ext cx="932938" cy="75691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7856" y="5215923"/>
            <a:ext cx="1422400" cy="13208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0759" y="5117695"/>
            <a:ext cx="1245876" cy="1373407"/>
          </a:xfrm>
          <a:prstGeom prst="rect">
            <a:avLst/>
          </a:prstGeom>
        </p:spPr>
      </p:pic>
    </p:spTree>
    <p:extLst>
      <p:ext uri="{BB962C8B-B14F-4D97-AF65-F5344CB8AC3E}">
        <p14:creationId xmlns:p14="http://schemas.microsoft.com/office/powerpoint/2010/main" val="17823372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720" b="31132"/>
          <a:stretch/>
        </p:blipFill>
        <p:spPr>
          <a:xfrm>
            <a:off x="-135341" y="3609456"/>
            <a:ext cx="9444834" cy="4363856"/>
          </a:xfrm>
          <a:prstGeom prst="rect">
            <a:avLst/>
          </a:prstGeom>
          <a:ln>
            <a:noFill/>
          </a:ln>
          <a:effectLst>
            <a:softEdge rad="112500"/>
          </a:effectLst>
        </p:spPr>
      </p:pic>
      <p:sp>
        <p:nvSpPr>
          <p:cNvPr id="6" name="Rectangle 5"/>
          <p:cNvSpPr/>
          <p:nvPr/>
        </p:nvSpPr>
        <p:spPr>
          <a:xfrm>
            <a:off x="0" y="705847"/>
            <a:ext cx="9144001" cy="255411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7" name="TextBox 6"/>
          <p:cNvSpPr txBox="1"/>
          <p:nvPr/>
        </p:nvSpPr>
        <p:spPr>
          <a:xfrm>
            <a:off x="3341510" y="973958"/>
            <a:ext cx="2935112" cy="461665"/>
          </a:xfrm>
          <a:prstGeom prst="rect">
            <a:avLst/>
          </a:prstGeom>
          <a:noFill/>
        </p:spPr>
        <p:txBody>
          <a:bodyPr wrap="square" rtlCol="0">
            <a:spAutoFit/>
          </a:bodyPr>
          <a:lstStyle/>
          <a:p>
            <a:r>
              <a:rPr lang="en-AU" sz="2400" dirty="0" smtClean="0">
                <a:solidFill>
                  <a:schemeClr val="bg1">
                    <a:lumMod val="50000"/>
                  </a:schemeClr>
                </a:solidFill>
              </a:rPr>
              <a:t>Keys gone missing?</a:t>
            </a:r>
            <a:endParaRPr lang="en-AU" sz="2400" dirty="0">
              <a:solidFill>
                <a:schemeClr val="bg1">
                  <a:lumMod val="50000"/>
                </a:schemeClr>
              </a:solidFill>
            </a:endParaRPr>
          </a:p>
        </p:txBody>
      </p:sp>
      <p:sp>
        <p:nvSpPr>
          <p:cNvPr id="8" name="TextBox 7"/>
          <p:cNvSpPr txBox="1"/>
          <p:nvPr/>
        </p:nvSpPr>
        <p:spPr>
          <a:xfrm>
            <a:off x="1876777" y="1608959"/>
            <a:ext cx="5771444" cy="338554"/>
          </a:xfrm>
          <a:prstGeom prst="rect">
            <a:avLst/>
          </a:prstGeom>
          <a:noFill/>
        </p:spPr>
        <p:txBody>
          <a:bodyPr wrap="square" rtlCol="0">
            <a:spAutoFit/>
          </a:bodyPr>
          <a:lstStyle/>
          <a:p>
            <a:r>
              <a:rPr lang="en-AU" sz="1600" dirty="0" smtClean="0"/>
              <a:t>Replace your manual key book in your reception with KeyTracker</a:t>
            </a:r>
            <a:endParaRPr lang="en-AU" sz="1600" dirty="0"/>
          </a:p>
        </p:txBody>
      </p:sp>
      <p:grpSp>
        <p:nvGrpSpPr>
          <p:cNvPr id="35" name="Group 34"/>
          <p:cNvGrpSpPr/>
          <p:nvPr/>
        </p:nvGrpSpPr>
        <p:grpSpPr>
          <a:xfrm>
            <a:off x="0" y="2201626"/>
            <a:ext cx="9144000" cy="1495778"/>
            <a:chOff x="0" y="1495778"/>
            <a:chExt cx="9144000" cy="1495778"/>
          </a:xfrm>
        </p:grpSpPr>
        <p:sp>
          <p:nvSpPr>
            <p:cNvPr id="18" name="Rectangle 17"/>
            <p:cNvSpPr/>
            <p:nvPr/>
          </p:nvSpPr>
          <p:spPr>
            <a:xfrm>
              <a:off x="0" y="1495778"/>
              <a:ext cx="9144000" cy="1495778"/>
            </a:xfrm>
            <a:prstGeom prst="rect">
              <a:avLst/>
            </a:prstGeom>
            <a:solidFill>
              <a:srgbClr val="DF6324"/>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1" name="Oval 20"/>
            <p:cNvSpPr/>
            <p:nvPr/>
          </p:nvSpPr>
          <p:spPr>
            <a:xfrm>
              <a:off x="691446"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6" name="Oval 25"/>
            <p:cNvSpPr/>
            <p:nvPr/>
          </p:nvSpPr>
          <p:spPr>
            <a:xfrm>
              <a:off x="2325511"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7" name="Oval 26"/>
            <p:cNvSpPr/>
            <p:nvPr/>
          </p:nvSpPr>
          <p:spPr>
            <a:xfrm>
              <a:off x="3934177"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8" name="Oval 27"/>
            <p:cNvSpPr/>
            <p:nvPr/>
          </p:nvSpPr>
          <p:spPr>
            <a:xfrm>
              <a:off x="5568242"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9" name="Oval 28"/>
            <p:cNvSpPr/>
            <p:nvPr/>
          </p:nvSpPr>
          <p:spPr>
            <a:xfrm>
              <a:off x="7196666"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30" name="TextBox 29"/>
            <p:cNvSpPr txBox="1"/>
            <p:nvPr/>
          </p:nvSpPr>
          <p:spPr>
            <a:xfrm>
              <a:off x="635002" y="2554110"/>
              <a:ext cx="1185331" cy="369332"/>
            </a:xfrm>
            <a:prstGeom prst="rect">
              <a:avLst/>
            </a:prstGeom>
            <a:noFill/>
          </p:spPr>
          <p:txBody>
            <a:bodyPr wrap="square" rtlCol="0">
              <a:spAutoFit/>
            </a:bodyPr>
            <a:lstStyle/>
            <a:p>
              <a:r>
                <a:rPr lang="en-AU" dirty="0" smtClean="0">
                  <a:solidFill>
                    <a:schemeClr val="bg1"/>
                  </a:solidFill>
                </a:rPr>
                <a:t>FEATURES</a:t>
              </a:r>
              <a:endParaRPr lang="en-AU" dirty="0">
                <a:solidFill>
                  <a:schemeClr val="bg1"/>
                </a:solidFill>
              </a:endParaRPr>
            </a:p>
          </p:txBody>
        </p:sp>
        <p:sp>
          <p:nvSpPr>
            <p:cNvPr id="31" name="TextBox 30"/>
            <p:cNvSpPr txBox="1"/>
            <p:nvPr/>
          </p:nvSpPr>
          <p:spPr>
            <a:xfrm>
              <a:off x="2297289" y="2551287"/>
              <a:ext cx="1185331" cy="369332"/>
            </a:xfrm>
            <a:prstGeom prst="rect">
              <a:avLst/>
            </a:prstGeom>
            <a:noFill/>
          </p:spPr>
          <p:txBody>
            <a:bodyPr wrap="square" rtlCol="0">
              <a:spAutoFit/>
            </a:bodyPr>
            <a:lstStyle/>
            <a:p>
              <a:r>
                <a:rPr lang="en-AU" dirty="0" smtClean="0">
                  <a:solidFill>
                    <a:schemeClr val="bg1"/>
                  </a:solidFill>
                </a:rPr>
                <a:t>PRICING</a:t>
              </a:r>
              <a:endParaRPr lang="en-AU" dirty="0">
                <a:solidFill>
                  <a:schemeClr val="bg1"/>
                </a:solidFill>
              </a:endParaRPr>
            </a:p>
          </p:txBody>
        </p:sp>
        <p:sp>
          <p:nvSpPr>
            <p:cNvPr id="32" name="TextBox 31"/>
            <p:cNvSpPr txBox="1"/>
            <p:nvPr/>
          </p:nvSpPr>
          <p:spPr>
            <a:xfrm>
              <a:off x="3860800" y="2554110"/>
              <a:ext cx="1185331" cy="369332"/>
            </a:xfrm>
            <a:prstGeom prst="rect">
              <a:avLst/>
            </a:prstGeom>
            <a:noFill/>
          </p:spPr>
          <p:txBody>
            <a:bodyPr wrap="square" rtlCol="0">
              <a:spAutoFit/>
            </a:bodyPr>
            <a:lstStyle/>
            <a:p>
              <a:r>
                <a:rPr lang="en-AU" dirty="0" smtClean="0">
                  <a:solidFill>
                    <a:schemeClr val="bg1"/>
                  </a:solidFill>
                </a:rPr>
                <a:t>SUPPORT</a:t>
              </a:r>
              <a:endParaRPr lang="en-AU" dirty="0">
                <a:solidFill>
                  <a:schemeClr val="bg1"/>
                </a:solidFill>
              </a:endParaRPr>
            </a:p>
          </p:txBody>
        </p:sp>
        <p:sp>
          <p:nvSpPr>
            <p:cNvPr id="33" name="TextBox 32"/>
            <p:cNvSpPr txBox="1"/>
            <p:nvPr/>
          </p:nvSpPr>
          <p:spPr>
            <a:xfrm>
              <a:off x="5283202" y="2551287"/>
              <a:ext cx="1603022" cy="369332"/>
            </a:xfrm>
            <a:prstGeom prst="rect">
              <a:avLst/>
            </a:prstGeom>
            <a:noFill/>
          </p:spPr>
          <p:txBody>
            <a:bodyPr wrap="square" rtlCol="0">
              <a:spAutoFit/>
            </a:bodyPr>
            <a:lstStyle/>
            <a:p>
              <a:r>
                <a:rPr lang="en-AU" dirty="0" smtClean="0">
                  <a:solidFill>
                    <a:schemeClr val="bg1"/>
                  </a:solidFill>
                </a:rPr>
                <a:t>TESTIMONIALS</a:t>
              </a:r>
              <a:endParaRPr lang="en-AU" dirty="0">
                <a:solidFill>
                  <a:schemeClr val="bg1"/>
                </a:solidFill>
              </a:endParaRPr>
            </a:p>
          </p:txBody>
        </p:sp>
        <p:sp>
          <p:nvSpPr>
            <p:cNvPr id="34" name="TextBox 33"/>
            <p:cNvSpPr txBox="1"/>
            <p:nvPr/>
          </p:nvSpPr>
          <p:spPr>
            <a:xfrm>
              <a:off x="7340595" y="2551287"/>
              <a:ext cx="688623" cy="369332"/>
            </a:xfrm>
            <a:prstGeom prst="rect">
              <a:avLst/>
            </a:prstGeom>
            <a:noFill/>
          </p:spPr>
          <p:txBody>
            <a:bodyPr wrap="square" rtlCol="0">
              <a:spAutoFit/>
            </a:bodyPr>
            <a:lstStyle/>
            <a:p>
              <a:r>
                <a:rPr lang="en-AU" dirty="0" smtClean="0">
                  <a:solidFill>
                    <a:schemeClr val="bg1"/>
                  </a:solidFill>
                </a:rPr>
                <a:t>FAQ</a:t>
              </a:r>
              <a:endParaRPr lang="en-AU" dirty="0">
                <a:solidFill>
                  <a:schemeClr val="bg1"/>
                </a:solidFill>
              </a:endParaRPr>
            </a:p>
          </p:txBody>
        </p:sp>
      </p:grpSp>
      <p:sp>
        <p:nvSpPr>
          <p:cNvPr id="3" name="TextBox 2"/>
          <p:cNvSpPr txBox="1"/>
          <p:nvPr/>
        </p:nvSpPr>
        <p:spPr>
          <a:xfrm>
            <a:off x="355600" y="4035425"/>
            <a:ext cx="4696927" cy="1292225"/>
          </a:xfrm>
          <a:prstGeom prst="rect">
            <a:avLst/>
          </a:prstGeom>
          <a:noFill/>
        </p:spPr>
        <p:txBody>
          <a:bodyPr wrap="square" rtlCol="0" anchor="t">
            <a:spAutoFit/>
          </a:bodyPr>
          <a:lstStyle/>
          <a:p>
            <a:r>
              <a:rPr lang="en-AU" sz="2400" dirty="0">
                <a:solidFill>
                  <a:schemeClr val="bg1">
                    <a:lumMod val="50000"/>
                  </a:schemeClr>
                </a:solidFill>
              </a:rPr>
              <a:t>Support</a:t>
            </a:r>
          </a:p>
          <a:p>
            <a:r>
              <a:rPr lang="en-AU" dirty="0"/>
              <a:t>Our support team is ready to help and easy to reach via e-mail or by filling a quick fom on the </a:t>
            </a:r>
            <a:r>
              <a:rPr lang="en-AU" u="sng" dirty="0">
                <a:solidFill>
                  <a:schemeClr val="tx2"/>
                </a:solidFill>
              </a:rPr>
              <a:t>support page</a:t>
            </a:r>
            <a:r>
              <a:rPr lang="en-AU" dirty="0"/>
              <a:t>!</a:t>
            </a:r>
          </a:p>
        </p:txBody>
      </p:sp>
      <p:pic>
        <p:nvPicPr>
          <p:cNvPr id="23" name="Picture 22" descr="KTbanner1.png"/>
          <p:cNvPicPr>
            <a:picLocks noChangeAspect="1"/>
          </p:cNvPicPr>
          <p:nvPr/>
        </p:nvPicPr>
        <p:blipFill rotWithShape="1">
          <a:blip r:embed="rId3">
            <a:extLst>
              <a:ext uri="{28A0092B-C50C-407E-A947-70E740481C1C}">
                <a14:useLocalDpi xmlns:a14="http://schemas.microsoft.com/office/drawing/2010/main" val="0"/>
              </a:ext>
            </a:extLst>
          </a:blip>
          <a:srcRect b="27824"/>
          <a:stretch/>
        </p:blipFill>
        <p:spPr>
          <a:xfrm>
            <a:off x="0" y="-11107"/>
            <a:ext cx="9144000" cy="1044222"/>
          </a:xfrm>
          <a:prstGeom prst="rect">
            <a:avLst/>
          </a:prstGeom>
          <a:ln>
            <a:noFill/>
          </a:ln>
          <a:effectLst>
            <a:outerShdw blurRad="292100" dist="139700" dir="2700000" algn="tl" rotWithShape="0">
              <a:srgbClr val="333333">
                <a:alpha val="65000"/>
              </a:srgbClr>
            </a:outerShdw>
          </a:effectLst>
        </p:spPr>
      </p:pic>
      <p:sp>
        <p:nvSpPr>
          <p:cNvPr id="38" name="Rectangle 37"/>
          <p:cNvSpPr/>
          <p:nvPr/>
        </p:nvSpPr>
        <p:spPr>
          <a:xfrm>
            <a:off x="3539064" y="2215737"/>
            <a:ext cx="1636886" cy="14816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39" name="Oval 38"/>
          <p:cNvSpPr/>
          <p:nvPr/>
        </p:nvSpPr>
        <p:spPr>
          <a:xfrm>
            <a:off x="3931355" y="2342736"/>
            <a:ext cx="903110" cy="917222"/>
          </a:xfrm>
          <a:prstGeom prst="ellipse">
            <a:avLst/>
          </a:prstGeom>
          <a:solidFill>
            <a:srgbClr val="DF6324"/>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pic>
        <p:nvPicPr>
          <p:cNvPr id="4" name="Picture 3" descr="online_support2.png"/>
          <p:cNvPicPr>
            <a:picLocks noChangeAspect="1"/>
          </p:cNvPicPr>
          <p:nvPr/>
        </p:nvPicPr>
        <p:blipFill>
          <a:blip r:embed="rId3">
            <a:biLevel thresh="25000"/>
          </a:blip>
          <a:stretch>
            <a:fillRect/>
          </a:stretch>
        </p:blipFill>
        <p:spPr>
          <a:xfrm>
            <a:off x="4050704" y="2470027"/>
            <a:ext cx="637476" cy="625128"/>
          </a:xfrm>
          <a:prstGeom prst="rect">
            <a:avLst/>
          </a:prstGeom>
        </p:spPr>
      </p:pic>
      <p:sp>
        <p:nvSpPr>
          <p:cNvPr id="40" name="TextBox 39"/>
          <p:cNvSpPr txBox="1"/>
          <p:nvPr/>
        </p:nvSpPr>
        <p:spPr>
          <a:xfrm>
            <a:off x="3860800" y="3271245"/>
            <a:ext cx="1185331" cy="369332"/>
          </a:xfrm>
          <a:prstGeom prst="rect">
            <a:avLst/>
          </a:prstGeom>
          <a:noFill/>
        </p:spPr>
        <p:txBody>
          <a:bodyPr wrap="square" rtlCol="0">
            <a:spAutoFit/>
          </a:bodyPr>
          <a:lstStyle/>
          <a:p>
            <a:r>
              <a:rPr lang="en-AU" dirty="0" smtClean="0">
                <a:solidFill>
                  <a:srgbClr val="EA5F25"/>
                </a:solidFill>
              </a:rPr>
              <a:t>SUPPORT</a:t>
            </a:r>
            <a:endParaRPr lang="en-AU" dirty="0">
              <a:solidFill>
                <a:srgbClr val="EA5F25"/>
              </a:solidFill>
            </a:endParaRPr>
          </a:p>
        </p:txBody>
      </p:sp>
      <p:sp>
        <p:nvSpPr>
          <p:cNvPr id="36" name="TextBox 35">
            <a:hlinkClick r:id="" action="ppaction://hlinkshowjump?jump=firstslide"/>
          </p:cNvPr>
          <p:cNvSpPr txBox="1"/>
          <p:nvPr/>
        </p:nvSpPr>
        <p:spPr>
          <a:xfrm>
            <a:off x="3386310" y="558069"/>
            <a:ext cx="788857" cy="369332"/>
          </a:xfrm>
          <a:prstGeom prst="rect">
            <a:avLst/>
          </a:prstGeom>
          <a:noFill/>
        </p:spPr>
        <p:txBody>
          <a:bodyPr wrap="square" rtlCol="0">
            <a:spAutoFit/>
          </a:bodyPr>
          <a:lstStyle/>
          <a:p>
            <a:endParaRPr lang="en-AU" dirty="0"/>
          </a:p>
        </p:txBody>
      </p:sp>
      <p:pic>
        <p:nvPicPr>
          <p:cNvPr id="37" name="Picture 36">
            <a:hlinkClick r:id="rId4"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7197" y="2642656"/>
            <a:ext cx="731429" cy="316509"/>
          </a:xfrm>
          <a:prstGeom prst="rect">
            <a:avLst/>
          </a:prstGeom>
        </p:spPr>
      </p:pic>
      <p:sp>
        <p:nvSpPr>
          <p:cNvPr id="52" name="5-Point Star 51">
            <a:hlinkClick r:id="rId5" action="ppaction://hlinksldjump"/>
          </p:cNvPr>
          <p:cNvSpPr/>
          <p:nvPr/>
        </p:nvSpPr>
        <p:spPr>
          <a:xfrm>
            <a:off x="859649" y="2484895"/>
            <a:ext cx="566702" cy="566702"/>
          </a:xfrm>
          <a:prstGeom prst="star5">
            <a:avLst/>
          </a:prstGeom>
          <a:solidFill>
            <a:srgbClr val="E95625"/>
          </a:solidFill>
          <a:ln/>
        </p:spPr>
        <p:style>
          <a:lnRef idx="1">
            <a:schemeClr val="accent1"/>
          </a:lnRef>
          <a:fillRef idx="3">
            <a:schemeClr val="accent1"/>
          </a:fillRef>
          <a:effectRef idx="2">
            <a:schemeClr val="accent1"/>
          </a:effectRef>
          <a:fontRef idx="minor">
            <a:schemeClr val="lt1"/>
          </a:fontRef>
        </p:style>
        <p:txBody>
          <a:bodyPr/>
          <a:lstStyle/>
          <a:p>
            <a:endParaRPr lang="en-AU">
              <a:solidFill>
                <a:srgbClr val="E95625"/>
              </a:solidFill>
            </a:endParaRPr>
          </a:p>
        </p:txBody>
      </p:sp>
      <p:pic>
        <p:nvPicPr>
          <p:cNvPr id="53" name="Picture 52" descr="testimonials.png">
            <a:hlinkClick r:id="rId6" action="ppaction://hlinksldjump"/>
          </p:cNvPr>
          <p:cNvPicPr>
            <a:picLocks noChangeAspect="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624140" y="2484895"/>
            <a:ext cx="787940" cy="614832"/>
          </a:xfrm>
          <a:prstGeom prst="rect">
            <a:avLst/>
          </a:prstGeom>
        </p:spPr>
      </p:pic>
      <p:pic>
        <p:nvPicPr>
          <p:cNvPr id="54" name="Picture 53">
            <a:hlinkClick r:id="rId7"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6109" y="2380212"/>
            <a:ext cx="844223" cy="844223"/>
          </a:xfrm>
          <a:prstGeom prst="rect">
            <a:avLst/>
          </a:prstGeom>
        </p:spPr>
      </p:pic>
    </p:spTree>
    <p:extLst>
      <p:ext uri="{BB962C8B-B14F-4D97-AF65-F5344CB8AC3E}">
        <p14:creationId xmlns:p14="http://schemas.microsoft.com/office/powerpoint/2010/main" val="35320133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280" y="726667"/>
            <a:ext cx="9394040" cy="6257160"/>
          </a:xfrm>
          <a:prstGeom prst="rect">
            <a:avLst/>
          </a:prstGeom>
          <a:ln>
            <a:noFill/>
          </a:ln>
          <a:effectLst>
            <a:softEdge rad="112500"/>
          </a:effectLst>
        </p:spPr>
      </p:pic>
      <p:sp>
        <p:nvSpPr>
          <p:cNvPr id="17" name="TextBox 16"/>
          <p:cNvSpPr txBox="1"/>
          <p:nvPr/>
        </p:nvSpPr>
        <p:spPr>
          <a:xfrm>
            <a:off x="365166" y="1335974"/>
            <a:ext cx="4702379" cy="1200150"/>
          </a:xfrm>
          <a:prstGeom prst="rect">
            <a:avLst/>
          </a:prstGeom>
        </p:spPr>
        <p:txBody>
          <a:bodyPr rtlCol="0">
            <a:spAutoFit/>
          </a:bodyPr>
          <a:lstStyle/>
          <a:p>
            <a:r>
              <a:rPr lang="en-AU" dirty="0">
                <a:solidFill>
                  <a:srgbClr val="7F7F7F"/>
                </a:solidFill>
                <a:latin typeface="Calibri" charset="0"/>
              </a:rPr>
              <a:t>Support</a:t>
            </a:r>
            <a:r>
              <a:rPr lang="en-US" dirty="0">
                <a:latin typeface="Calibri" charset="0"/>
              </a:rPr>
              <a:t> </a:t>
            </a:r>
          </a:p>
          <a:p>
            <a:r>
              <a:rPr lang="en-AU" dirty="0">
                <a:latin typeface="Calibri" charset="0"/>
              </a:rPr>
              <a:t>Our support team is ready to help and easy to reach via e-mail or by filling a quick form on the </a:t>
            </a:r>
            <a:r>
              <a:rPr lang="en-AU" u="sng" dirty="0">
                <a:solidFill>
                  <a:srgbClr val="1F497D"/>
                </a:solidFill>
                <a:latin typeface="Calibri" charset="0"/>
              </a:rPr>
              <a:t>support page</a:t>
            </a:r>
            <a:r>
              <a:rPr lang="en-AU" dirty="0">
                <a:latin typeface="Calibri" charset="0"/>
              </a:rPr>
              <a:t>!</a:t>
            </a:r>
          </a:p>
        </p:txBody>
      </p:sp>
      <p:sp>
        <p:nvSpPr>
          <p:cNvPr id="21" name="Rectangle 20"/>
          <p:cNvSpPr/>
          <p:nvPr/>
        </p:nvSpPr>
        <p:spPr>
          <a:xfrm>
            <a:off x="546857" y="3516530"/>
            <a:ext cx="1631929" cy="1359219"/>
          </a:xfrm>
          <a:prstGeom prst="rect">
            <a:avLst/>
          </a:prstGeom>
          <a:solidFill>
            <a:srgbClr val="BFBFBF"/>
          </a:solidFill>
          <a:ln>
            <a:solidFill>
              <a:srgbClr val="D15D2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2" name="Rectangle 21"/>
          <p:cNvSpPr/>
          <p:nvPr/>
        </p:nvSpPr>
        <p:spPr>
          <a:xfrm>
            <a:off x="2376442" y="3516530"/>
            <a:ext cx="1631929" cy="1359219"/>
          </a:xfrm>
          <a:prstGeom prst="rect">
            <a:avLst/>
          </a:prstGeom>
          <a:solidFill>
            <a:srgbClr val="BFBFBF"/>
          </a:solidFill>
          <a:ln>
            <a:solidFill>
              <a:srgbClr val="EA5F25"/>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4" name="TextBox 23"/>
          <p:cNvSpPr txBox="1"/>
          <p:nvPr/>
        </p:nvSpPr>
        <p:spPr>
          <a:xfrm>
            <a:off x="589190" y="4433280"/>
            <a:ext cx="2743200" cy="369332"/>
          </a:xfrm>
          <a:prstGeom prst="rect">
            <a:avLst/>
          </a:prstGeom>
        </p:spPr>
        <p:txBody>
          <a:bodyPr rtlCol="0">
            <a:spAutoFit/>
          </a:bodyPr>
          <a:lstStyle/>
          <a:p>
            <a:r>
              <a:rPr lang="en-AU" dirty="0">
                <a:latin typeface="Calibri" charset="0"/>
                <a:cs typeface="Times New Roman" charset="0"/>
              </a:rPr>
              <a:t>E-mail Support</a:t>
            </a:r>
            <a:r>
              <a:rPr lang="en-US" dirty="0">
                <a:latin typeface="Calibri" charset="0"/>
                <a:cs typeface="Times New Roman" charset="0"/>
              </a:rPr>
              <a:t> </a:t>
            </a:r>
          </a:p>
        </p:txBody>
      </p:sp>
      <p:sp>
        <p:nvSpPr>
          <p:cNvPr id="25" name="TextBox 24"/>
          <p:cNvSpPr txBox="1"/>
          <p:nvPr/>
        </p:nvSpPr>
        <p:spPr>
          <a:xfrm>
            <a:off x="1843876" y="4423697"/>
            <a:ext cx="2743200" cy="369332"/>
          </a:xfrm>
          <a:prstGeom prst="rect">
            <a:avLst/>
          </a:prstGeom>
        </p:spPr>
        <p:txBody>
          <a:bodyPr rtlCol="0">
            <a:spAutoFit/>
          </a:bodyPr>
          <a:lstStyle/>
          <a:p>
            <a:pPr algn="ctr"/>
            <a:r>
              <a:rPr lang="en-AU" dirty="0">
                <a:solidFill>
                  <a:srgbClr val="000000"/>
                </a:solidFill>
                <a:latin typeface="Calibri" charset="0"/>
              </a:rPr>
              <a:t>Web Support</a:t>
            </a:r>
            <a:endParaRPr lang="en-US" dirty="0">
              <a:solidFill>
                <a:srgbClr val="000000"/>
              </a:solidFill>
            </a:endParaRPr>
          </a:p>
        </p:txBody>
      </p:sp>
      <p:pic>
        <p:nvPicPr>
          <p:cNvPr id="26" name="Picture 25" descr="web orange dawg.png"/>
          <p:cNvPicPr>
            <a:picLocks noChangeAspect="1"/>
          </p:cNvPicPr>
          <p:nvPr/>
        </p:nvPicPr>
        <p:blipFill>
          <a:blip r:embed="rId3"/>
          <a:stretch>
            <a:fillRect/>
          </a:stretch>
        </p:blipFill>
        <p:spPr>
          <a:xfrm>
            <a:off x="2553424" y="3620205"/>
            <a:ext cx="1263036" cy="946983"/>
          </a:xfrm>
          <a:prstGeom prst="rect">
            <a:avLst/>
          </a:prstGeom>
        </p:spPr>
      </p:pic>
      <p:sp>
        <p:nvSpPr>
          <p:cNvPr id="16" name="TextBox 15">
            <a:hlinkClick r:id="" action="ppaction://hlinkshowjump?jump=firstslide"/>
          </p:cNvPr>
          <p:cNvSpPr txBox="1"/>
          <p:nvPr/>
        </p:nvSpPr>
        <p:spPr>
          <a:xfrm>
            <a:off x="3386310" y="558069"/>
            <a:ext cx="788857" cy="369332"/>
          </a:xfrm>
          <a:prstGeom prst="rect">
            <a:avLst/>
          </a:prstGeom>
          <a:noFill/>
        </p:spPr>
        <p:txBody>
          <a:bodyPr wrap="square" rtlCol="0">
            <a:spAutoFit/>
          </a:bodyPr>
          <a:lstStyle/>
          <a:p>
            <a:endParaRPr lang="en-AU" dirty="0"/>
          </a:p>
        </p:txBody>
      </p:sp>
      <p:pic>
        <p:nvPicPr>
          <p:cNvPr id="4" name="Picture 3" descr="KTbanner1.png"/>
          <p:cNvPicPr>
            <a:picLocks noChangeAspect="1"/>
          </p:cNvPicPr>
          <p:nvPr/>
        </p:nvPicPr>
        <p:blipFill rotWithShape="1">
          <a:blip r:embed="rId3">
            <a:extLst>
              <a:ext uri="{28A0092B-C50C-407E-A947-70E740481C1C}">
                <a14:useLocalDpi xmlns:a14="http://schemas.microsoft.com/office/drawing/2010/main" val="0"/>
              </a:ext>
            </a:extLst>
          </a:blip>
          <a:srcRect b="27824"/>
          <a:stretch/>
        </p:blipFill>
        <p:spPr>
          <a:xfrm>
            <a:off x="0" y="-3983"/>
            <a:ext cx="9144000" cy="1044222"/>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301" y="3704902"/>
            <a:ext cx="701040" cy="646176"/>
          </a:xfrm>
          <a:prstGeom prst="rect">
            <a:avLst/>
          </a:prstGeom>
        </p:spPr>
      </p:pic>
    </p:spTree>
    <p:extLst>
      <p:ext uri="{BB962C8B-B14F-4D97-AF65-F5344CB8AC3E}">
        <p14:creationId xmlns:p14="http://schemas.microsoft.com/office/powerpoint/2010/main" val="40887821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825499"/>
            <a:ext cx="9144001" cy="2991557"/>
            <a:chOff x="0" y="-1"/>
            <a:chExt cx="9144001" cy="2991557"/>
          </a:xfrm>
        </p:grpSpPr>
        <p:sp>
          <p:nvSpPr>
            <p:cNvPr id="3" name="Rectangle 2"/>
            <p:cNvSpPr/>
            <p:nvPr/>
          </p:nvSpPr>
          <p:spPr>
            <a:xfrm>
              <a:off x="0" y="-1"/>
              <a:ext cx="9144001" cy="255411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grpSp>
          <p:nvGrpSpPr>
            <p:cNvPr id="4" name="Group 3"/>
            <p:cNvGrpSpPr/>
            <p:nvPr/>
          </p:nvGrpSpPr>
          <p:grpSpPr>
            <a:xfrm>
              <a:off x="0" y="1495778"/>
              <a:ext cx="9144000" cy="1495778"/>
              <a:chOff x="0" y="1495778"/>
              <a:chExt cx="9144000" cy="1495778"/>
            </a:xfrm>
          </p:grpSpPr>
          <p:sp>
            <p:nvSpPr>
              <p:cNvPr id="7" name="Rectangle 6"/>
              <p:cNvSpPr/>
              <p:nvPr/>
            </p:nvSpPr>
            <p:spPr>
              <a:xfrm>
                <a:off x="0" y="1495778"/>
                <a:ext cx="9144000" cy="1495778"/>
              </a:xfrm>
              <a:prstGeom prst="rect">
                <a:avLst/>
              </a:prstGeom>
              <a:solidFill>
                <a:srgbClr val="DF6324"/>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8" name="Oval 7"/>
              <p:cNvSpPr/>
              <p:nvPr/>
            </p:nvSpPr>
            <p:spPr>
              <a:xfrm>
                <a:off x="691446"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9" name="Oval 8"/>
              <p:cNvSpPr/>
              <p:nvPr/>
            </p:nvSpPr>
            <p:spPr>
              <a:xfrm>
                <a:off x="2325511"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0" name="Oval 9"/>
              <p:cNvSpPr/>
              <p:nvPr/>
            </p:nvSpPr>
            <p:spPr>
              <a:xfrm>
                <a:off x="3934177"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1" name="Oval 10"/>
              <p:cNvSpPr/>
              <p:nvPr/>
            </p:nvSpPr>
            <p:spPr>
              <a:xfrm>
                <a:off x="5568242"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2" name="Oval 11"/>
              <p:cNvSpPr/>
              <p:nvPr/>
            </p:nvSpPr>
            <p:spPr>
              <a:xfrm>
                <a:off x="7196666"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3" name="TextBox 12"/>
              <p:cNvSpPr txBox="1"/>
              <p:nvPr/>
            </p:nvSpPr>
            <p:spPr>
              <a:xfrm>
                <a:off x="635002" y="2554110"/>
                <a:ext cx="1185331" cy="369332"/>
              </a:xfrm>
              <a:prstGeom prst="rect">
                <a:avLst/>
              </a:prstGeom>
              <a:noFill/>
            </p:spPr>
            <p:txBody>
              <a:bodyPr wrap="square" rtlCol="0">
                <a:spAutoFit/>
              </a:bodyPr>
              <a:lstStyle/>
              <a:p>
                <a:r>
                  <a:rPr lang="en-AU" dirty="0" smtClean="0">
                    <a:solidFill>
                      <a:schemeClr val="bg1"/>
                    </a:solidFill>
                  </a:rPr>
                  <a:t>FEATURES</a:t>
                </a:r>
                <a:endParaRPr lang="en-AU" dirty="0">
                  <a:solidFill>
                    <a:schemeClr val="bg1"/>
                  </a:solidFill>
                </a:endParaRPr>
              </a:p>
            </p:txBody>
          </p:sp>
          <p:sp>
            <p:nvSpPr>
              <p:cNvPr id="14" name="TextBox 13"/>
              <p:cNvSpPr txBox="1"/>
              <p:nvPr/>
            </p:nvSpPr>
            <p:spPr>
              <a:xfrm>
                <a:off x="2297289" y="2551287"/>
                <a:ext cx="1185331" cy="369332"/>
              </a:xfrm>
              <a:prstGeom prst="rect">
                <a:avLst/>
              </a:prstGeom>
              <a:noFill/>
            </p:spPr>
            <p:txBody>
              <a:bodyPr wrap="square" rtlCol="0">
                <a:spAutoFit/>
              </a:bodyPr>
              <a:lstStyle/>
              <a:p>
                <a:r>
                  <a:rPr lang="en-AU" dirty="0" smtClean="0">
                    <a:solidFill>
                      <a:schemeClr val="bg1"/>
                    </a:solidFill>
                  </a:rPr>
                  <a:t>PRICING</a:t>
                </a:r>
                <a:endParaRPr lang="en-AU" dirty="0">
                  <a:solidFill>
                    <a:schemeClr val="bg1"/>
                  </a:solidFill>
                </a:endParaRPr>
              </a:p>
            </p:txBody>
          </p:sp>
          <p:sp>
            <p:nvSpPr>
              <p:cNvPr id="15" name="TextBox 14"/>
              <p:cNvSpPr txBox="1"/>
              <p:nvPr/>
            </p:nvSpPr>
            <p:spPr>
              <a:xfrm>
                <a:off x="3860800" y="2554110"/>
                <a:ext cx="1185331" cy="369332"/>
              </a:xfrm>
              <a:prstGeom prst="rect">
                <a:avLst/>
              </a:prstGeom>
              <a:noFill/>
            </p:spPr>
            <p:txBody>
              <a:bodyPr wrap="square" rtlCol="0">
                <a:spAutoFit/>
              </a:bodyPr>
              <a:lstStyle/>
              <a:p>
                <a:r>
                  <a:rPr lang="en-AU" dirty="0" smtClean="0">
                    <a:solidFill>
                      <a:schemeClr val="bg1"/>
                    </a:solidFill>
                  </a:rPr>
                  <a:t>SUPPORT</a:t>
                </a:r>
                <a:endParaRPr lang="en-AU" dirty="0">
                  <a:solidFill>
                    <a:schemeClr val="bg1"/>
                  </a:solidFill>
                </a:endParaRPr>
              </a:p>
            </p:txBody>
          </p:sp>
          <p:sp>
            <p:nvSpPr>
              <p:cNvPr id="16" name="TextBox 15"/>
              <p:cNvSpPr txBox="1"/>
              <p:nvPr/>
            </p:nvSpPr>
            <p:spPr>
              <a:xfrm>
                <a:off x="5283202" y="2551287"/>
                <a:ext cx="1603022" cy="369332"/>
              </a:xfrm>
              <a:prstGeom prst="rect">
                <a:avLst/>
              </a:prstGeom>
              <a:noFill/>
            </p:spPr>
            <p:txBody>
              <a:bodyPr wrap="square" rtlCol="0">
                <a:spAutoFit/>
              </a:bodyPr>
              <a:lstStyle/>
              <a:p>
                <a:r>
                  <a:rPr lang="en-AU" dirty="0" smtClean="0">
                    <a:solidFill>
                      <a:schemeClr val="bg1"/>
                    </a:solidFill>
                  </a:rPr>
                  <a:t>TESTIMONIALS</a:t>
                </a:r>
                <a:endParaRPr lang="en-AU" dirty="0">
                  <a:solidFill>
                    <a:schemeClr val="bg1"/>
                  </a:solidFill>
                </a:endParaRPr>
              </a:p>
            </p:txBody>
          </p:sp>
          <p:sp>
            <p:nvSpPr>
              <p:cNvPr id="17" name="TextBox 16"/>
              <p:cNvSpPr txBox="1"/>
              <p:nvPr/>
            </p:nvSpPr>
            <p:spPr>
              <a:xfrm>
                <a:off x="7340595" y="2551287"/>
                <a:ext cx="688623" cy="369332"/>
              </a:xfrm>
              <a:prstGeom prst="rect">
                <a:avLst/>
              </a:prstGeom>
              <a:noFill/>
            </p:spPr>
            <p:txBody>
              <a:bodyPr wrap="square" rtlCol="0">
                <a:spAutoFit/>
              </a:bodyPr>
              <a:lstStyle/>
              <a:p>
                <a:r>
                  <a:rPr lang="en-AU" dirty="0" smtClean="0">
                    <a:solidFill>
                      <a:schemeClr val="bg1"/>
                    </a:solidFill>
                  </a:rPr>
                  <a:t>FAQ</a:t>
                </a:r>
                <a:endParaRPr lang="en-AU" dirty="0">
                  <a:solidFill>
                    <a:schemeClr val="bg1"/>
                  </a:solidFill>
                </a:endParaRPr>
              </a:p>
            </p:txBody>
          </p:sp>
        </p:grpSp>
        <p:sp>
          <p:nvSpPr>
            <p:cNvPr id="5" name="TextBox 4"/>
            <p:cNvSpPr txBox="1"/>
            <p:nvPr/>
          </p:nvSpPr>
          <p:spPr>
            <a:xfrm>
              <a:off x="3341510" y="268110"/>
              <a:ext cx="2935112" cy="461665"/>
            </a:xfrm>
            <a:prstGeom prst="rect">
              <a:avLst/>
            </a:prstGeom>
            <a:noFill/>
          </p:spPr>
          <p:txBody>
            <a:bodyPr wrap="square" rtlCol="0">
              <a:spAutoFit/>
            </a:bodyPr>
            <a:lstStyle/>
            <a:p>
              <a:r>
                <a:rPr lang="en-AU" sz="2400" dirty="0" smtClean="0">
                  <a:solidFill>
                    <a:schemeClr val="bg1">
                      <a:lumMod val="50000"/>
                    </a:schemeClr>
                  </a:solidFill>
                </a:rPr>
                <a:t>Keys gone missing?</a:t>
              </a:r>
              <a:endParaRPr lang="en-AU" sz="2400" dirty="0">
                <a:solidFill>
                  <a:schemeClr val="bg1">
                    <a:lumMod val="50000"/>
                  </a:schemeClr>
                </a:solidFill>
              </a:endParaRPr>
            </a:p>
          </p:txBody>
        </p:sp>
        <p:sp>
          <p:nvSpPr>
            <p:cNvPr id="6" name="TextBox 5"/>
            <p:cNvSpPr txBox="1"/>
            <p:nvPr/>
          </p:nvSpPr>
          <p:spPr>
            <a:xfrm>
              <a:off x="1876777" y="903111"/>
              <a:ext cx="5771444" cy="338554"/>
            </a:xfrm>
            <a:prstGeom prst="rect">
              <a:avLst/>
            </a:prstGeom>
            <a:noFill/>
          </p:spPr>
          <p:txBody>
            <a:bodyPr wrap="square" rtlCol="0">
              <a:spAutoFit/>
            </a:bodyPr>
            <a:lstStyle/>
            <a:p>
              <a:r>
                <a:rPr lang="en-AU" sz="1600" dirty="0" smtClean="0"/>
                <a:t>Replace your manual key book in your reception with KeyTracker</a:t>
              </a:r>
              <a:endParaRPr lang="en-AU" sz="1600" dirty="0"/>
            </a:p>
          </p:txBody>
        </p:sp>
      </p:grpSp>
      <p:pic>
        <p:nvPicPr>
          <p:cNvPr id="18" name="Picture 17" descr="KTbanner1.png"/>
          <p:cNvPicPr>
            <a:picLocks noChangeAspect="1"/>
          </p:cNvPicPr>
          <p:nvPr/>
        </p:nvPicPr>
        <p:blipFill rotWithShape="1">
          <a:blip r:embed="rId2">
            <a:extLst>
              <a:ext uri="{28A0092B-C50C-407E-A947-70E740481C1C}">
                <a14:useLocalDpi xmlns:a14="http://schemas.microsoft.com/office/drawing/2010/main" val="0"/>
              </a:ext>
            </a:extLst>
          </a:blip>
          <a:srcRect b="27824"/>
          <a:stretch/>
        </p:blipFill>
        <p:spPr>
          <a:xfrm>
            <a:off x="0" y="0"/>
            <a:ext cx="9144000" cy="1044222"/>
          </a:xfrm>
          <a:prstGeom prst="rect">
            <a:avLst/>
          </a:prstGeom>
          <a:ln>
            <a:noFill/>
          </a:ln>
          <a:effectLst>
            <a:outerShdw blurRad="292100" dist="139700" dir="2700000" algn="tl" rotWithShape="0">
              <a:srgbClr val="333333">
                <a:alpha val="65000"/>
              </a:srgbClr>
            </a:outerShdw>
          </a:effectLst>
        </p:spPr>
      </p:pic>
      <p:sp>
        <p:nvSpPr>
          <p:cNvPr id="31" name="Rectangle 30"/>
          <p:cNvSpPr/>
          <p:nvPr/>
        </p:nvSpPr>
        <p:spPr>
          <a:xfrm>
            <a:off x="5190051" y="2342735"/>
            <a:ext cx="1636886" cy="183503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6344" y="2536352"/>
            <a:ext cx="832553" cy="786556"/>
          </a:xfrm>
          <a:prstGeom prst="rect">
            <a:avLst/>
          </a:prstGeom>
        </p:spPr>
      </p:pic>
      <p:sp>
        <p:nvSpPr>
          <p:cNvPr id="29" name="Oval 28"/>
          <p:cNvSpPr/>
          <p:nvPr/>
        </p:nvSpPr>
        <p:spPr>
          <a:xfrm>
            <a:off x="5568242" y="2459565"/>
            <a:ext cx="903110" cy="917222"/>
          </a:xfrm>
          <a:prstGeom prst="ellipse">
            <a:avLst/>
          </a:prstGeom>
          <a:solidFill>
            <a:srgbClr val="DF6324"/>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pic>
        <p:nvPicPr>
          <p:cNvPr id="28" name="Picture 27" descr="testimonials.png"/>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5620455" y="2634525"/>
            <a:ext cx="787940" cy="614832"/>
          </a:xfrm>
          <a:prstGeom prst="rect">
            <a:avLst/>
          </a:prstGeom>
        </p:spPr>
      </p:pic>
      <p:sp>
        <p:nvSpPr>
          <p:cNvPr id="30" name="TextBox 29"/>
          <p:cNvSpPr txBox="1"/>
          <p:nvPr/>
        </p:nvSpPr>
        <p:spPr>
          <a:xfrm>
            <a:off x="5253573" y="3390471"/>
            <a:ext cx="1603022" cy="369332"/>
          </a:xfrm>
          <a:prstGeom prst="rect">
            <a:avLst/>
          </a:prstGeom>
          <a:noFill/>
        </p:spPr>
        <p:txBody>
          <a:bodyPr wrap="square" rtlCol="0">
            <a:spAutoFit/>
          </a:bodyPr>
          <a:lstStyle/>
          <a:p>
            <a:r>
              <a:rPr lang="en-AU" dirty="0" smtClean="0">
                <a:solidFill>
                  <a:srgbClr val="DF6324"/>
                </a:solidFill>
              </a:rPr>
              <a:t>TESTIMONIALS</a:t>
            </a:r>
            <a:endParaRPr lang="en-AU" dirty="0">
              <a:solidFill>
                <a:srgbClr val="DF6324"/>
              </a:solidFill>
            </a:endParaRPr>
          </a:p>
        </p:txBody>
      </p:sp>
      <p:pic>
        <p:nvPicPr>
          <p:cNvPr id="22" name="Picture 21"/>
          <p:cNvPicPr>
            <a:picLocks noChangeAspect="1"/>
          </p:cNvPicPr>
          <p:nvPr/>
        </p:nvPicPr>
        <p:blipFill rotWithShape="1">
          <a:blip r:embed="rId2"/>
          <a:srcRect l="33671" t="50225" r="53327" b="28587"/>
          <a:stretch/>
        </p:blipFill>
        <p:spPr>
          <a:xfrm>
            <a:off x="400755" y="4714141"/>
            <a:ext cx="2387601" cy="2131159"/>
          </a:xfrm>
          <a:prstGeom prst="rect">
            <a:avLst/>
          </a:prstGeom>
        </p:spPr>
      </p:pic>
      <p:sp>
        <p:nvSpPr>
          <p:cNvPr id="23" name="TextBox 22"/>
          <p:cNvSpPr txBox="1"/>
          <p:nvPr/>
        </p:nvSpPr>
        <p:spPr>
          <a:xfrm>
            <a:off x="426154" y="4105958"/>
            <a:ext cx="4696927" cy="461665"/>
          </a:xfrm>
          <a:prstGeom prst="rect">
            <a:avLst/>
          </a:prstGeom>
          <a:noFill/>
        </p:spPr>
        <p:txBody>
          <a:bodyPr wrap="square" rtlCol="0" anchor="t">
            <a:spAutoFit/>
          </a:bodyPr>
          <a:lstStyle/>
          <a:p>
            <a:r>
              <a:rPr lang="en-AU" sz="2400" dirty="0" smtClean="0">
                <a:solidFill>
                  <a:schemeClr val="bg1">
                    <a:lumMod val="50000"/>
                  </a:schemeClr>
                </a:solidFill>
              </a:rPr>
              <a:t>Testimonials</a:t>
            </a:r>
            <a:endParaRPr lang="en-AU" sz="2400" dirty="0">
              <a:solidFill>
                <a:schemeClr val="bg1">
                  <a:lumMod val="50000"/>
                </a:schemeClr>
              </a:solidFill>
            </a:endParaRPr>
          </a:p>
        </p:txBody>
      </p:sp>
      <p:sp>
        <p:nvSpPr>
          <p:cNvPr id="25" name="TextBox 24"/>
          <p:cNvSpPr txBox="1"/>
          <p:nvPr/>
        </p:nvSpPr>
        <p:spPr>
          <a:xfrm>
            <a:off x="3618898" y="5400982"/>
            <a:ext cx="5270500" cy="1200329"/>
          </a:xfrm>
          <a:prstGeom prst="rect">
            <a:avLst/>
          </a:prstGeom>
          <a:noFill/>
        </p:spPr>
        <p:txBody>
          <a:bodyPr wrap="square" rtlCol="0">
            <a:spAutoFit/>
          </a:bodyPr>
          <a:lstStyle/>
          <a:p>
            <a:r>
              <a:rPr lang="en-AU" dirty="0"/>
              <a:t>“The biggest technology-related improvement within the past 12 months in our office has very clearly stood out to be </a:t>
            </a:r>
            <a:r>
              <a:rPr lang="en-AU" dirty="0" err="1"/>
              <a:t>InspectRealEstate’s</a:t>
            </a:r>
            <a:r>
              <a:rPr lang="en-AU" dirty="0"/>
              <a:t> online booking system and its latest product key tracker</a:t>
            </a:r>
            <a:r>
              <a:rPr lang="en-AU" dirty="0" smtClean="0"/>
              <a:t>.”</a:t>
            </a:r>
            <a:endParaRPr lang="en-AU" dirty="0"/>
          </a:p>
        </p:txBody>
      </p:sp>
      <p:sp>
        <p:nvSpPr>
          <p:cNvPr id="32" name="TextBox 31">
            <a:hlinkClick r:id="" action="ppaction://hlinkshowjump?jump=firstslide"/>
          </p:cNvPr>
          <p:cNvSpPr txBox="1"/>
          <p:nvPr/>
        </p:nvSpPr>
        <p:spPr>
          <a:xfrm>
            <a:off x="3386310" y="558069"/>
            <a:ext cx="788857" cy="369332"/>
          </a:xfrm>
          <a:prstGeom prst="rect">
            <a:avLst/>
          </a:prstGeom>
          <a:noFill/>
        </p:spPr>
        <p:txBody>
          <a:bodyPr wrap="square" rtlCol="0">
            <a:spAutoFit/>
          </a:bodyPr>
          <a:lstStyle/>
          <a:p>
            <a:endParaRPr lang="en-AU" dirty="0"/>
          </a:p>
        </p:txBody>
      </p:sp>
      <p:pic>
        <p:nvPicPr>
          <p:cNvPr id="34" name="Picture 33">
            <a:hlinkClick r:id="rId3" action="ppaction://hlinksldjump"/>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25709" y="2752404"/>
            <a:ext cx="731429" cy="316509"/>
          </a:xfrm>
          <a:prstGeom prst="rect">
            <a:avLst/>
          </a:prstGeom>
        </p:spPr>
      </p:pic>
      <p:sp>
        <p:nvSpPr>
          <p:cNvPr id="35" name="5-Point Star 34">
            <a:hlinkClick r:id="rId4" action="ppaction://hlinksldjump"/>
          </p:cNvPr>
          <p:cNvSpPr/>
          <p:nvPr/>
        </p:nvSpPr>
        <p:spPr>
          <a:xfrm>
            <a:off x="859649" y="2604118"/>
            <a:ext cx="566702" cy="566702"/>
          </a:xfrm>
          <a:prstGeom prst="star5">
            <a:avLst/>
          </a:prstGeom>
          <a:solidFill>
            <a:srgbClr val="E95625"/>
          </a:solidFill>
          <a:ln/>
        </p:spPr>
        <p:style>
          <a:lnRef idx="1">
            <a:schemeClr val="accent1"/>
          </a:lnRef>
          <a:fillRef idx="3">
            <a:schemeClr val="accent1"/>
          </a:fillRef>
          <a:effectRef idx="2">
            <a:schemeClr val="accent1"/>
          </a:effectRef>
          <a:fontRef idx="minor">
            <a:schemeClr val="lt1"/>
          </a:fontRef>
        </p:style>
        <p:txBody>
          <a:bodyPr/>
          <a:lstStyle/>
          <a:p>
            <a:endParaRPr lang="en-AU">
              <a:solidFill>
                <a:srgbClr val="E95625"/>
              </a:solidFill>
            </a:endParaRPr>
          </a:p>
        </p:txBody>
      </p:sp>
      <p:pic>
        <p:nvPicPr>
          <p:cNvPr id="36" name="Picture 35" descr="online_support2.png">
            <a:hlinkClick r:id="rId5" action="ppaction://hlinksldjump"/>
          </p:cNvPr>
          <p:cNvPicPr>
            <a:picLocks noChangeAspect="1"/>
          </p:cNvPicPr>
          <p:nvPr/>
        </p:nvPicPr>
        <p:blipFill>
          <a:blip r:embed="rId2"/>
          <a:stretch>
            <a:fillRect/>
          </a:stretch>
        </p:blipFill>
        <p:spPr>
          <a:xfrm>
            <a:off x="4052883" y="2619603"/>
            <a:ext cx="637476" cy="625128"/>
          </a:xfrm>
          <a:prstGeom prst="rect">
            <a:avLst/>
          </a:prstGeom>
        </p:spPr>
      </p:pic>
      <p:pic>
        <p:nvPicPr>
          <p:cNvPr id="37" name="Picture 36">
            <a:hlinkClick r:id="rId6" action="ppaction://hlinksldjump"/>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6109" y="2495676"/>
            <a:ext cx="844223" cy="844223"/>
          </a:xfrm>
          <a:prstGeom prst="rect">
            <a:avLst/>
          </a:prstGeom>
        </p:spPr>
      </p:pic>
    </p:spTree>
    <p:extLst>
      <p:ext uri="{BB962C8B-B14F-4D97-AF65-F5344CB8AC3E}">
        <p14:creationId xmlns:p14="http://schemas.microsoft.com/office/powerpoint/2010/main" val="8717195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 y="5190249"/>
            <a:ext cx="9144001" cy="2409820"/>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AU" sz="1400" dirty="0"/>
          </a:p>
        </p:txBody>
      </p:sp>
      <p:pic>
        <p:nvPicPr>
          <p:cNvPr id="2" name="Picture 1" descr="KTbanner1.png"/>
          <p:cNvPicPr>
            <a:picLocks noChangeAspect="1"/>
          </p:cNvPicPr>
          <p:nvPr/>
        </p:nvPicPr>
        <p:blipFill rotWithShape="1">
          <a:blip r:embed="rId2">
            <a:extLst>
              <a:ext uri="{28A0092B-C50C-407E-A947-70E740481C1C}">
                <a14:useLocalDpi xmlns:a14="http://schemas.microsoft.com/office/drawing/2010/main" val="0"/>
              </a:ext>
            </a:extLst>
          </a:blip>
          <a:srcRect b="27824"/>
          <a:stretch/>
        </p:blipFill>
        <p:spPr>
          <a:xfrm>
            <a:off x="0" y="0"/>
            <a:ext cx="9144000" cy="1044222"/>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515055" y="1352949"/>
            <a:ext cx="4696927" cy="461665"/>
          </a:xfrm>
          <a:prstGeom prst="rect">
            <a:avLst/>
          </a:prstGeom>
          <a:noFill/>
        </p:spPr>
        <p:txBody>
          <a:bodyPr wrap="square" rtlCol="0" anchor="t">
            <a:spAutoFit/>
          </a:bodyPr>
          <a:lstStyle/>
          <a:p>
            <a:r>
              <a:rPr lang="en-AU" sz="2400" dirty="0" smtClean="0">
                <a:solidFill>
                  <a:schemeClr val="bg1">
                    <a:lumMod val="50000"/>
                  </a:schemeClr>
                </a:solidFill>
              </a:rPr>
              <a:t>Testimonials</a:t>
            </a:r>
            <a:endParaRPr lang="en-AU" sz="2400" dirty="0">
              <a:solidFill>
                <a:schemeClr val="bg1">
                  <a:lumMod val="50000"/>
                </a:schemeClr>
              </a:solidFill>
            </a:endParaRPr>
          </a:p>
        </p:txBody>
      </p:sp>
      <p:pic>
        <p:nvPicPr>
          <p:cNvPr id="4" name="Picture 3"/>
          <p:cNvPicPr>
            <a:picLocks noChangeAspect="1"/>
          </p:cNvPicPr>
          <p:nvPr/>
        </p:nvPicPr>
        <p:blipFill rotWithShape="1">
          <a:blip r:embed="rId2"/>
          <a:srcRect l="33671" t="50225" r="53327" b="18612"/>
          <a:stretch/>
        </p:blipFill>
        <p:spPr>
          <a:xfrm>
            <a:off x="515055" y="1996341"/>
            <a:ext cx="2387601" cy="3134459"/>
          </a:xfrm>
          <a:prstGeom prst="rect">
            <a:avLst/>
          </a:prstGeom>
        </p:spPr>
      </p:pic>
      <p:sp>
        <p:nvSpPr>
          <p:cNvPr id="5" name="TextBox 4"/>
          <p:cNvSpPr txBox="1"/>
          <p:nvPr/>
        </p:nvSpPr>
        <p:spPr>
          <a:xfrm>
            <a:off x="3695700" y="2454582"/>
            <a:ext cx="5270500" cy="1200329"/>
          </a:xfrm>
          <a:prstGeom prst="rect">
            <a:avLst/>
          </a:prstGeom>
          <a:noFill/>
        </p:spPr>
        <p:txBody>
          <a:bodyPr wrap="square" rtlCol="0">
            <a:spAutoFit/>
          </a:bodyPr>
          <a:lstStyle/>
          <a:p>
            <a:r>
              <a:rPr lang="en-AU" dirty="0"/>
              <a:t>“The biggest technology-related improvement within the past 12 months in our office has very clearly stood out to be </a:t>
            </a:r>
            <a:r>
              <a:rPr lang="en-AU" dirty="0" err="1"/>
              <a:t>InspectRealEstate’s</a:t>
            </a:r>
            <a:r>
              <a:rPr lang="en-AU" dirty="0"/>
              <a:t> online booking system and its latest product key tracker</a:t>
            </a:r>
            <a:r>
              <a:rPr lang="en-AU" dirty="0" smtClean="0"/>
              <a:t>.”</a:t>
            </a:r>
            <a:endParaRPr lang="en-AU" dirty="0"/>
          </a:p>
        </p:txBody>
      </p:sp>
      <p:pic>
        <p:nvPicPr>
          <p:cNvPr id="6" name="Picture 5"/>
          <p:cNvPicPr>
            <a:picLocks noChangeAspect="1"/>
          </p:cNvPicPr>
          <p:nvPr/>
        </p:nvPicPr>
        <p:blipFill rotWithShape="1">
          <a:blip r:embed="rId2"/>
          <a:srcRect l="33671" t="82073" r="53327" b="10477"/>
          <a:stretch/>
        </p:blipFill>
        <p:spPr>
          <a:xfrm>
            <a:off x="4894482" y="3920229"/>
            <a:ext cx="2387601" cy="749300"/>
          </a:xfrm>
          <a:prstGeom prst="rect">
            <a:avLst/>
          </a:prstGeom>
        </p:spPr>
      </p:pic>
      <p:pic>
        <p:nvPicPr>
          <p:cNvPr id="7" name="Picture 6"/>
          <p:cNvPicPr>
            <a:picLocks noChangeAspect="1"/>
          </p:cNvPicPr>
          <p:nvPr/>
        </p:nvPicPr>
        <p:blipFill rotWithShape="1">
          <a:blip r:embed="rId2"/>
          <a:srcRect l="4583" t="51410" r="74722" b="32510"/>
          <a:stretch/>
        </p:blipFill>
        <p:spPr>
          <a:xfrm>
            <a:off x="7073900" y="5451312"/>
            <a:ext cx="1892300" cy="1592953"/>
          </a:xfrm>
          <a:prstGeom prst="rect">
            <a:avLst/>
          </a:prstGeom>
        </p:spPr>
      </p:pic>
      <p:sp>
        <p:nvSpPr>
          <p:cNvPr id="8" name="TextBox 7"/>
          <p:cNvSpPr txBox="1"/>
          <p:nvPr/>
        </p:nvSpPr>
        <p:spPr>
          <a:xfrm>
            <a:off x="1060450" y="5980837"/>
            <a:ext cx="5270500" cy="923330"/>
          </a:xfrm>
          <a:prstGeom prst="rect">
            <a:avLst/>
          </a:prstGeom>
          <a:noFill/>
        </p:spPr>
        <p:txBody>
          <a:bodyPr wrap="square" rtlCol="0">
            <a:spAutoFit/>
          </a:bodyPr>
          <a:lstStyle/>
          <a:p>
            <a:r>
              <a:rPr lang="en-AU" dirty="0"/>
              <a:t>“KeyTracker is great. Our receptionist loves it and our tradespeople are really impressed with it too. They like the confirmation messages they receive when </a:t>
            </a:r>
            <a:r>
              <a:rPr lang="en-AU" dirty="0" smtClean="0"/>
              <a:t>keys</a:t>
            </a:r>
            <a:endParaRPr lang="en-AU" dirty="0"/>
          </a:p>
        </p:txBody>
      </p:sp>
      <p:sp>
        <p:nvSpPr>
          <p:cNvPr id="10" name="TextBox 9">
            <a:hlinkClick r:id="" action="ppaction://hlinkshowjump?jump=firstslide"/>
          </p:cNvPr>
          <p:cNvSpPr txBox="1"/>
          <p:nvPr/>
        </p:nvSpPr>
        <p:spPr>
          <a:xfrm>
            <a:off x="3386310" y="558069"/>
            <a:ext cx="788857" cy="369332"/>
          </a:xfrm>
          <a:prstGeom prst="rect">
            <a:avLst/>
          </a:prstGeom>
          <a:noFill/>
        </p:spPr>
        <p:txBody>
          <a:bodyPr wrap="square" rtlCol="0">
            <a:spAutoFit/>
          </a:bodyPr>
          <a:lstStyle/>
          <a:p>
            <a:endParaRPr lang="en-AU" dirty="0"/>
          </a:p>
        </p:txBody>
      </p:sp>
    </p:spTree>
    <p:extLst>
      <p:ext uri="{BB962C8B-B14F-4D97-AF65-F5344CB8AC3E}">
        <p14:creationId xmlns:p14="http://schemas.microsoft.com/office/powerpoint/2010/main" val="34975601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 y="3076705"/>
            <a:ext cx="9144001" cy="3033406"/>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AU" sz="1400" dirty="0"/>
          </a:p>
        </p:txBody>
      </p:sp>
      <p:pic>
        <p:nvPicPr>
          <p:cNvPr id="2" name="Picture 1"/>
          <p:cNvPicPr>
            <a:picLocks noChangeAspect="1"/>
          </p:cNvPicPr>
          <p:nvPr/>
        </p:nvPicPr>
        <p:blipFill rotWithShape="1">
          <a:blip r:embed="rId2"/>
          <a:srcRect l="33671" t="56562" r="53327" b="18612"/>
          <a:stretch/>
        </p:blipFill>
        <p:spPr>
          <a:xfrm>
            <a:off x="426155" y="114300"/>
            <a:ext cx="2387601" cy="2497151"/>
          </a:xfrm>
          <a:prstGeom prst="rect">
            <a:avLst/>
          </a:prstGeom>
        </p:spPr>
      </p:pic>
      <p:pic>
        <p:nvPicPr>
          <p:cNvPr id="3" name="Content Placeholder 3"/>
          <p:cNvPicPr>
            <a:picLocks noChangeAspect="1"/>
          </p:cNvPicPr>
          <p:nvPr/>
        </p:nvPicPr>
        <p:blipFill rotWithShape="1">
          <a:blip r:embed="rId2"/>
          <a:srcRect l="4583" t="51410" r="74722" b="20770"/>
          <a:stretch/>
        </p:blipFill>
        <p:spPr>
          <a:xfrm>
            <a:off x="6940524" y="3232966"/>
            <a:ext cx="1892351" cy="2755849"/>
          </a:xfrm>
          <a:prstGeom prst="rect">
            <a:avLst/>
          </a:prstGeom>
        </p:spPr>
      </p:pic>
      <p:pic>
        <p:nvPicPr>
          <p:cNvPr id="4" name="Picture 3" descr="KTbanner1.png"/>
          <p:cNvPicPr>
            <a:picLocks noChangeAspect="1"/>
          </p:cNvPicPr>
          <p:nvPr/>
        </p:nvPicPr>
        <p:blipFill rotWithShape="1">
          <a:blip r:embed="rId2">
            <a:extLst>
              <a:ext uri="{28A0092B-C50C-407E-A947-70E740481C1C}">
                <a14:useLocalDpi xmlns:a14="http://schemas.microsoft.com/office/drawing/2010/main" val="0"/>
              </a:ext>
            </a:extLst>
          </a:blip>
          <a:srcRect b="27824"/>
          <a:stretch/>
        </p:blipFill>
        <p:spPr>
          <a:xfrm>
            <a:off x="0" y="0"/>
            <a:ext cx="9144000" cy="1044222"/>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1022350" y="3352730"/>
            <a:ext cx="5270500" cy="1754326"/>
          </a:xfrm>
          <a:prstGeom prst="rect">
            <a:avLst/>
          </a:prstGeom>
          <a:noFill/>
        </p:spPr>
        <p:txBody>
          <a:bodyPr wrap="square" rtlCol="0">
            <a:spAutoFit/>
          </a:bodyPr>
          <a:lstStyle/>
          <a:p>
            <a:r>
              <a:rPr lang="en-AU" dirty="0"/>
              <a:t>“KeyTracker is great. Our receptionist loves it and our tradespeople are really impressed with it too. They like the confirmation messages they receive when keys are returned. It’s easy for us to track what keys are in and it saves time for everyone. We would recommend KeyTracker 100%.”</a:t>
            </a:r>
          </a:p>
        </p:txBody>
      </p:sp>
      <p:sp>
        <p:nvSpPr>
          <p:cNvPr id="7" name="TextBox 6"/>
          <p:cNvSpPr txBox="1"/>
          <p:nvPr/>
        </p:nvSpPr>
        <p:spPr>
          <a:xfrm>
            <a:off x="3416299" y="1131017"/>
            <a:ext cx="5270500" cy="369332"/>
          </a:xfrm>
          <a:prstGeom prst="rect">
            <a:avLst/>
          </a:prstGeom>
          <a:noFill/>
        </p:spPr>
        <p:txBody>
          <a:bodyPr wrap="square" rtlCol="0">
            <a:spAutoFit/>
          </a:bodyPr>
          <a:lstStyle/>
          <a:p>
            <a:r>
              <a:rPr lang="en-AU" dirty="0" smtClean="0"/>
              <a:t>and </a:t>
            </a:r>
            <a:r>
              <a:rPr lang="en-AU" dirty="0"/>
              <a:t>its latest product key tracker</a:t>
            </a:r>
            <a:r>
              <a:rPr lang="en-AU" dirty="0" smtClean="0"/>
              <a:t>.”</a:t>
            </a:r>
            <a:endParaRPr lang="en-AU" dirty="0"/>
          </a:p>
        </p:txBody>
      </p:sp>
      <p:pic>
        <p:nvPicPr>
          <p:cNvPr id="10" name="Picture 9" descr="readmo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7317" y="5320905"/>
            <a:ext cx="1493520" cy="505968"/>
          </a:xfrm>
          <a:prstGeom prst="rect">
            <a:avLst/>
          </a:prstGeom>
        </p:spPr>
      </p:pic>
      <p:pic>
        <p:nvPicPr>
          <p:cNvPr id="11" name="Picture 10" descr="readmo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6681" y="1762083"/>
            <a:ext cx="1493520" cy="505968"/>
          </a:xfrm>
          <a:prstGeom prst="rect">
            <a:avLst/>
          </a:prstGeom>
        </p:spPr>
      </p:pic>
      <p:sp>
        <p:nvSpPr>
          <p:cNvPr id="12" name="TextBox 11">
            <a:hlinkClick r:id="" action="ppaction://hlinkshowjump?jump=firstslide"/>
          </p:cNvPr>
          <p:cNvSpPr txBox="1"/>
          <p:nvPr/>
        </p:nvSpPr>
        <p:spPr>
          <a:xfrm>
            <a:off x="3386310" y="558069"/>
            <a:ext cx="788857" cy="369332"/>
          </a:xfrm>
          <a:prstGeom prst="rect">
            <a:avLst/>
          </a:prstGeom>
          <a:noFill/>
        </p:spPr>
        <p:txBody>
          <a:bodyPr wrap="square" rtlCol="0">
            <a:spAutoFit/>
          </a:bodyPr>
          <a:lstStyle/>
          <a:p>
            <a:endParaRPr lang="en-AU" dirty="0"/>
          </a:p>
        </p:txBody>
      </p:sp>
    </p:spTree>
    <p:extLst>
      <p:ext uri="{BB962C8B-B14F-4D97-AF65-F5344CB8AC3E}">
        <p14:creationId xmlns:p14="http://schemas.microsoft.com/office/powerpoint/2010/main" val="7117966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05847"/>
            <a:ext cx="9144001" cy="255411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4" name="TextBox 3"/>
          <p:cNvSpPr txBox="1"/>
          <p:nvPr/>
        </p:nvSpPr>
        <p:spPr>
          <a:xfrm>
            <a:off x="3341510" y="973958"/>
            <a:ext cx="2935112" cy="461665"/>
          </a:xfrm>
          <a:prstGeom prst="rect">
            <a:avLst/>
          </a:prstGeom>
          <a:noFill/>
        </p:spPr>
        <p:txBody>
          <a:bodyPr wrap="square" rtlCol="0">
            <a:spAutoFit/>
          </a:bodyPr>
          <a:lstStyle/>
          <a:p>
            <a:r>
              <a:rPr lang="en-AU" sz="2400" dirty="0" smtClean="0">
                <a:solidFill>
                  <a:schemeClr val="bg1">
                    <a:lumMod val="50000"/>
                  </a:schemeClr>
                </a:solidFill>
              </a:rPr>
              <a:t>Keys gone missing?</a:t>
            </a:r>
            <a:endParaRPr lang="en-AU" sz="2400" dirty="0">
              <a:solidFill>
                <a:schemeClr val="bg1">
                  <a:lumMod val="50000"/>
                </a:schemeClr>
              </a:solidFill>
            </a:endParaRPr>
          </a:p>
        </p:txBody>
      </p:sp>
      <p:grpSp>
        <p:nvGrpSpPr>
          <p:cNvPr id="6" name="Group 5"/>
          <p:cNvGrpSpPr/>
          <p:nvPr/>
        </p:nvGrpSpPr>
        <p:grpSpPr>
          <a:xfrm>
            <a:off x="0" y="2201626"/>
            <a:ext cx="9144000" cy="1495778"/>
            <a:chOff x="0" y="1495778"/>
            <a:chExt cx="9144000" cy="1495778"/>
          </a:xfrm>
        </p:grpSpPr>
        <p:sp>
          <p:nvSpPr>
            <p:cNvPr id="7" name="Rectangle 6"/>
            <p:cNvSpPr/>
            <p:nvPr/>
          </p:nvSpPr>
          <p:spPr>
            <a:xfrm>
              <a:off x="0" y="1495778"/>
              <a:ext cx="9144000" cy="1495778"/>
            </a:xfrm>
            <a:prstGeom prst="rect">
              <a:avLst/>
            </a:prstGeom>
            <a:solidFill>
              <a:srgbClr val="DF6324"/>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8" name="Oval 7"/>
            <p:cNvSpPr/>
            <p:nvPr/>
          </p:nvSpPr>
          <p:spPr>
            <a:xfrm>
              <a:off x="691446"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9" name="Oval 8"/>
            <p:cNvSpPr/>
            <p:nvPr/>
          </p:nvSpPr>
          <p:spPr>
            <a:xfrm>
              <a:off x="2325511"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0" name="Oval 9"/>
            <p:cNvSpPr/>
            <p:nvPr/>
          </p:nvSpPr>
          <p:spPr>
            <a:xfrm>
              <a:off x="3934177"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1" name="Oval 10"/>
            <p:cNvSpPr/>
            <p:nvPr/>
          </p:nvSpPr>
          <p:spPr>
            <a:xfrm>
              <a:off x="5568242"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2" name="Oval 11"/>
            <p:cNvSpPr/>
            <p:nvPr/>
          </p:nvSpPr>
          <p:spPr>
            <a:xfrm>
              <a:off x="7196666"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3" name="TextBox 12"/>
            <p:cNvSpPr txBox="1"/>
            <p:nvPr/>
          </p:nvSpPr>
          <p:spPr>
            <a:xfrm>
              <a:off x="635002" y="2554110"/>
              <a:ext cx="1185331" cy="369332"/>
            </a:xfrm>
            <a:prstGeom prst="rect">
              <a:avLst/>
            </a:prstGeom>
            <a:noFill/>
          </p:spPr>
          <p:txBody>
            <a:bodyPr wrap="square" rtlCol="0">
              <a:spAutoFit/>
            </a:bodyPr>
            <a:lstStyle/>
            <a:p>
              <a:r>
                <a:rPr lang="en-AU" dirty="0" smtClean="0">
                  <a:solidFill>
                    <a:schemeClr val="bg1"/>
                  </a:solidFill>
                </a:rPr>
                <a:t>FEATURES</a:t>
              </a:r>
              <a:endParaRPr lang="en-AU" dirty="0">
                <a:solidFill>
                  <a:schemeClr val="bg1"/>
                </a:solidFill>
              </a:endParaRPr>
            </a:p>
          </p:txBody>
        </p:sp>
        <p:sp>
          <p:nvSpPr>
            <p:cNvPr id="14" name="TextBox 13"/>
            <p:cNvSpPr txBox="1"/>
            <p:nvPr/>
          </p:nvSpPr>
          <p:spPr>
            <a:xfrm>
              <a:off x="2297289" y="2551287"/>
              <a:ext cx="1185331" cy="369332"/>
            </a:xfrm>
            <a:prstGeom prst="rect">
              <a:avLst/>
            </a:prstGeom>
            <a:noFill/>
          </p:spPr>
          <p:txBody>
            <a:bodyPr wrap="square" rtlCol="0">
              <a:spAutoFit/>
            </a:bodyPr>
            <a:lstStyle/>
            <a:p>
              <a:r>
                <a:rPr lang="en-AU" dirty="0" smtClean="0">
                  <a:solidFill>
                    <a:schemeClr val="bg1"/>
                  </a:solidFill>
                </a:rPr>
                <a:t>PRICING</a:t>
              </a:r>
              <a:endParaRPr lang="en-AU" dirty="0">
                <a:solidFill>
                  <a:schemeClr val="bg1"/>
                </a:solidFill>
              </a:endParaRPr>
            </a:p>
          </p:txBody>
        </p:sp>
        <p:sp>
          <p:nvSpPr>
            <p:cNvPr id="15" name="TextBox 14"/>
            <p:cNvSpPr txBox="1"/>
            <p:nvPr/>
          </p:nvSpPr>
          <p:spPr>
            <a:xfrm>
              <a:off x="3860800" y="2554110"/>
              <a:ext cx="1185331" cy="369332"/>
            </a:xfrm>
            <a:prstGeom prst="rect">
              <a:avLst/>
            </a:prstGeom>
            <a:noFill/>
          </p:spPr>
          <p:txBody>
            <a:bodyPr wrap="square" rtlCol="0">
              <a:spAutoFit/>
            </a:bodyPr>
            <a:lstStyle/>
            <a:p>
              <a:r>
                <a:rPr lang="en-AU" dirty="0" smtClean="0">
                  <a:solidFill>
                    <a:schemeClr val="bg1"/>
                  </a:solidFill>
                </a:rPr>
                <a:t>SUPPORT</a:t>
              </a:r>
              <a:endParaRPr lang="en-AU" dirty="0">
                <a:solidFill>
                  <a:schemeClr val="bg1"/>
                </a:solidFill>
              </a:endParaRPr>
            </a:p>
          </p:txBody>
        </p:sp>
        <p:sp>
          <p:nvSpPr>
            <p:cNvPr id="16" name="TextBox 15"/>
            <p:cNvSpPr txBox="1"/>
            <p:nvPr/>
          </p:nvSpPr>
          <p:spPr>
            <a:xfrm>
              <a:off x="5283202" y="2551287"/>
              <a:ext cx="1603022" cy="369332"/>
            </a:xfrm>
            <a:prstGeom prst="rect">
              <a:avLst/>
            </a:prstGeom>
            <a:noFill/>
          </p:spPr>
          <p:txBody>
            <a:bodyPr wrap="square" rtlCol="0">
              <a:spAutoFit/>
            </a:bodyPr>
            <a:lstStyle/>
            <a:p>
              <a:r>
                <a:rPr lang="en-AU" dirty="0" smtClean="0">
                  <a:solidFill>
                    <a:schemeClr val="bg1"/>
                  </a:solidFill>
                </a:rPr>
                <a:t>TESTIMONIALS</a:t>
              </a:r>
              <a:endParaRPr lang="en-AU" dirty="0">
                <a:solidFill>
                  <a:schemeClr val="bg1"/>
                </a:solidFill>
              </a:endParaRPr>
            </a:p>
          </p:txBody>
        </p:sp>
      </p:grpSp>
      <p:sp>
        <p:nvSpPr>
          <p:cNvPr id="5" name="TextBox 4"/>
          <p:cNvSpPr txBox="1"/>
          <p:nvPr/>
        </p:nvSpPr>
        <p:spPr>
          <a:xfrm>
            <a:off x="1876777" y="1608959"/>
            <a:ext cx="5771444" cy="338554"/>
          </a:xfrm>
          <a:prstGeom prst="rect">
            <a:avLst/>
          </a:prstGeom>
          <a:noFill/>
        </p:spPr>
        <p:txBody>
          <a:bodyPr wrap="square" rtlCol="0">
            <a:spAutoFit/>
          </a:bodyPr>
          <a:lstStyle/>
          <a:p>
            <a:r>
              <a:rPr lang="en-AU" sz="1600" dirty="0" smtClean="0"/>
              <a:t>Replace your manual key book in your reception with KeyTracker</a:t>
            </a:r>
            <a:endParaRPr lang="en-AU" sz="1600" dirty="0"/>
          </a:p>
        </p:txBody>
      </p:sp>
      <p:pic>
        <p:nvPicPr>
          <p:cNvPr id="20" name="Picture 19" descr="KTbanner1.png"/>
          <p:cNvPicPr>
            <a:picLocks noChangeAspect="1"/>
          </p:cNvPicPr>
          <p:nvPr/>
        </p:nvPicPr>
        <p:blipFill rotWithShape="1">
          <a:blip r:embed="rId2">
            <a:extLst>
              <a:ext uri="{28A0092B-C50C-407E-A947-70E740481C1C}">
                <a14:useLocalDpi xmlns:a14="http://schemas.microsoft.com/office/drawing/2010/main" val="0"/>
              </a:ext>
            </a:extLst>
          </a:blip>
          <a:srcRect b="27824"/>
          <a:stretch/>
        </p:blipFill>
        <p:spPr>
          <a:xfrm>
            <a:off x="0" y="-17812"/>
            <a:ext cx="9144000" cy="1044222"/>
          </a:xfrm>
          <a:prstGeom prst="rect">
            <a:avLst/>
          </a:prstGeom>
          <a:ln>
            <a:noFill/>
          </a:ln>
          <a:effectLst>
            <a:outerShdw blurRad="292100" dist="139700" dir="2700000" algn="tl" rotWithShape="0">
              <a:srgbClr val="333333">
                <a:alpha val="65000"/>
              </a:srgbClr>
            </a:outerShdw>
          </a:effectLst>
        </p:spPr>
      </p:pic>
      <p:sp>
        <p:nvSpPr>
          <p:cNvPr id="31" name="Rectangle 30"/>
          <p:cNvSpPr/>
          <p:nvPr/>
        </p:nvSpPr>
        <p:spPr>
          <a:xfrm>
            <a:off x="6829778" y="2227025"/>
            <a:ext cx="1636886" cy="183503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2" name="TextBox 21"/>
          <p:cNvSpPr txBox="1"/>
          <p:nvPr/>
        </p:nvSpPr>
        <p:spPr>
          <a:xfrm>
            <a:off x="232228" y="4021099"/>
            <a:ext cx="8694057" cy="646331"/>
          </a:xfrm>
          <a:prstGeom prst="rect">
            <a:avLst/>
          </a:prstGeom>
          <a:noFill/>
        </p:spPr>
        <p:txBody>
          <a:bodyPr wrap="square" rtlCol="0">
            <a:spAutoFit/>
          </a:bodyPr>
          <a:lstStyle/>
          <a:p>
            <a:r>
              <a:rPr lang="en-AU" dirty="0" smtClean="0">
                <a:solidFill>
                  <a:srgbClr val="7F7F7F"/>
                </a:solidFill>
                <a:latin typeface="+mj-lt"/>
              </a:rPr>
              <a:t>Can’t find what you’re looking for? Contact </a:t>
            </a:r>
            <a:r>
              <a:rPr lang="en-AU" dirty="0">
                <a:solidFill>
                  <a:srgbClr val="7F7F7F"/>
                </a:solidFill>
                <a:latin typeface="+mj-lt"/>
              </a:rPr>
              <a:t>us </a:t>
            </a:r>
            <a:r>
              <a:rPr lang="en-AU" u="sng" dirty="0" smtClean="0">
                <a:solidFill>
                  <a:schemeClr val="tx2"/>
                </a:solidFill>
                <a:latin typeface="+mj-lt"/>
              </a:rPr>
              <a:t>here </a:t>
            </a:r>
            <a:r>
              <a:rPr lang="en-AU" dirty="0">
                <a:solidFill>
                  <a:srgbClr val="7F7F7F"/>
                </a:solidFill>
                <a:latin typeface="+mj-lt"/>
              </a:rPr>
              <a:t>or visit our support </a:t>
            </a:r>
            <a:r>
              <a:rPr lang="en-AU" dirty="0" smtClean="0">
                <a:solidFill>
                  <a:srgbClr val="7F7F7F"/>
                </a:solidFill>
                <a:latin typeface="+mj-lt"/>
              </a:rPr>
              <a:t>page</a:t>
            </a:r>
          </a:p>
          <a:p>
            <a:r>
              <a:rPr lang="en-AU" dirty="0" smtClean="0">
                <a:solidFill>
                  <a:srgbClr val="7F7F7F"/>
                </a:solidFill>
                <a:latin typeface="+mj-lt"/>
              </a:rPr>
              <a:t>Don’t forget to visit our library of tutorial videos which may hold the answer you seek </a:t>
            </a:r>
            <a:r>
              <a:rPr lang="en-AU" u="sng" dirty="0">
                <a:solidFill>
                  <a:schemeClr val="tx2"/>
                </a:solidFill>
                <a:latin typeface="+mj-lt"/>
              </a:rPr>
              <a:t>here</a:t>
            </a:r>
          </a:p>
        </p:txBody>
      </p:sp>
      <p:sp>
        <p:nvSpPr>
          <p:cNvPr id="27" name="Oval 26"/>
          <p:cNvSpPr/>
          <p:nvPr/>
        </p:nvSpPr>
        <p:spPr>
          <a:xfrm>
            <a:off x="7196666" y="2339913"/>
            <a:ext cx="903110" cy="917222"/>
          </a:xfrm>
          <a:prstGeom prst="ellipse">
            <a:avLst/>
          </a:prstGeom>
          <a:solidFill>
            <a:srgbClr val="DF6324"/>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pic>
        <p:nvPicPr>
          <p:cNvPr id="21" name="Picture 20"/>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7226109" y="2368468"/>
            <a:ext cx="844223" cy="844223"/>
          </a:xfrm>
          <a:prstGeom prst="rect">
            <a:avLst/>
          </a:prstGeom>
        </p:spPr>
      </p:pic>
      <p:sp>
        <p:nvSpPr>
          <p:cNvPr id="23" name="Rectangle 22"/>
          <p:cNvSpPr/>
          <p:nvPr/>
        </p:nvSpPr>
        <p:spPr>
          <a:xfrm>
            <a:off x="-10146" y="4868015"/>
            <a:ext cx="9158288" cy="504744"/>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6589485" y="4936129"/>
            <a:ext cx="4673600" cy="369332"/>
          </a:xfrm>
          <a:prstGeom prst="rect">
            <a:avLst/>
          </a:prstGeom>
          <a:noFill/>
        </p:spPr>
        <p:txBody>
          <a:bodyPr wrap="square" rtlCol="0">
            <a:spAutoFit/>
          </a:bodyPr>
          <a:lstStyle/>
          <a:p>
            <a:r>
              <a:rPr lang="en-AU" dirty="0" smtClean="0">
                <a:solidFill>
                  <a:srgbClr val="E36C09"/>
                </a:solidFill>
              </a:rPr>
              <a:t>How do I get started?</a:t>
            </a:r>
            <a:endParaRPr lang="en-AU" dirty="0">
              <a:solidFill>
                <a:srgbClr val="E36C09"/>
              </a:solidFill>
            </a:endParaRPr>
          </a:p>
        </p:txBody>
      </p:sp>
      <p:sp>
        <p:nvSpPr>
          <p:cNvPr id="28" name="TextBox 27"/>
          <p:cNvSpPr txBox="1"/>
          <p:nvPr/>
        </p:nvSpPr>
        <p:spPr>
          <a:xfrm>
            <a:off x="232229" y="5718484"/>
            <a:ext cx="4483984" cy="369332"/>
          </a:xfrm>
          <a:prstGeom prst="rect">
            <a:avLst/>
          </a:prstGeom>
          <a:noFill/>
        </p:spPr>
        <p:txBody>
          <a:bodyPr wrap="none" rtlCol="0">
            <a:spAutoFit/>
          </a:bodyPr>
          <a:lstStyle/>
          <a:p>
            <a:r>
              <a:rPr lang="en-AU" dirty="0" smtClean="0">
                <a:solidFill>
                  <a:srgbClr val="7F7F7F"/>
                </a:solidFill>
                <a:latin typeface="+mj-lt"/>
              </a:rPr>
              <a:t>Can I save my orders and come back to them?</a:t>
            </a:r>
            <a:endParaRPr lang="en-AU" dirty="0">
              <a:solidFill>
                <a:srgbClr val="7F7F7F"/>
              </a:solidFill>
              <a:latin typeface="+mj-lt"/>
            </a:endParaRPr>
          </a:p>
        </p:txBody>
      </p:sp>
      <p:sp>
        <p:nvSpPr>
          <p:cNvPr id="29" name="Rectangle 28"/>
          <p:cNvSpPr/>
          <p:nvPr/>
        </p:nvSpPr>
        <p:spPr>
          <a:xfrm>
            <a:off x="-2886" y="6342426"/>
            <a:ext cx="9158288" cy="504744"/>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4114803" y="6422565"/>
            <a:ext cx="4673600" cy="369332"/>
          </a:xfrm>
          <a:prstGeom prst="rect">
            <a:avLst/>
          </a:prstGeom>
          <a:noFill/>
        </p:spPr>
        <p:txBody>
          <a:bodyPr wrap="square" rtlCol="0">
            <a:spAutoFit/>
          </a:bodyPr>
          <a:lstStyle/>
          <a:p>
            <a:r>
              <a:rPr lang="en-AU" dirty="0" smtClean="0">
                <a:solidFill>
                  <a:srgbClr val="E36C09"/>
                </a:solidFill>
              </a:rPr>
              <a:t>How do I make multiple orders?</a:t>
            </a:r>
            <a:endParaRPr lang="en-AU" dirty="0">
              <a:solidFill>
                <a:srgbClr val="E36C09"/>
              </a:solidFill>
            </a:endParaRPr>
          </a:p>
        </p:txBody>
      </p:sp>
      <p:sp>
        <p:nvSpPr>
          <p:cNvPr id="32" name="TextBox 31"/>
          <p:cNvSpPr txBox="1"/>
          <p:nvPr/>
        </p:nvSpPr>
        <p:spPr>
          <a:xfrm>
            <a:off x="7344874" y="3284267"/>
            <a:ext cx="688623" cy="369332"/>
          </a:xfrm>
          <a:prstGeom prst="rect">
            <a:avLst/>
          </a:prstGeom>
          <a:noFill/>
        </p:spPr>
        <p:txBody>
          <a:bodyPr wrap="square" rtlCol="0">
            <a:spAutoFit/>
          </a:bodyPr>
          <a:lstStyle/>
          <a:p>
            <a:r>
              <a:rPr lang="en-AU" dirty="0" smtClean="0">
                <a:solidFill>
                  <a:srgbClr val="EA5F25"/>
                </a:solidFill>
              </a:rPr>
              <a:t>FAQ</a:t>
            </a:r>
            <a:endParaRPr lang="en-AU" dirty="0">
              <a:solidFill>
                <a:srgbClr val="EA5F25"/>
              </a:solidFill>
            </a:endParaRPr>
          </a:p>
        </p:txBody>
      </p:sp>
      <p:pic>
        <p:nvPicPr>
          <p:cNvPr id="33"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7197" y="2634826"/>
            <a:ext cx="731429" cy="316509"/>
          </a:xfrm>
          <a:prstGeom prst="rect">
            <a:avLst/>
          </a:prstGeom>
        </p:spPr>
      </p:pic>
      <p:sp>
        <p:nvSpPr>
          <p:cNvPr id="36" name="TextBox 35">
            <a:hlinkClick r:id="" action="ppaction://hlinkshowjump?jump=firstslide"/>
          </p:cNvPr>
          <p:cNvSpPr txBox="1"/>
          <p:nvPr/>
        </p:nvSpPr>
        <p:spPr>
          <a:xfrm>
            <a:off x="3386310" y="558069"/>
            <a:ext cx="788857" cy="369332"/>
          </a:xfrm>
          <a:prstGeom prst="rect">
            <a:avLst/>
          </a:prstGeom>
          <a:noFill/>
        </p:spPr>
        <p:txBody>
          <a:bodyPr wrap="square" rtlCol="0">
            <a:spAutoFit/>
          </a:bodyPr>
          <a:lstStyle/>
          <a:p>
            <a:endParaRPr lang="en-AU" dirty="0"/>
          </a:p>
        </p:txBody>
      </p:sp>
      <p:sp>
        <p:nvSpPr>
          <p:cNvPr id="37" name="5-Point Star 36">
            <a:hlinkClick r:id="rId3" action="ppaction://hlinksldjump"/>
          </p:cNvPr>
          <p:cNvSpPr/>
          <p:nvPr/>
        </p:nvSpPr>
        <p:spPr>
          <a:xfrm>
            <a:off x="859649" y="2495818"/>
            <a:ext cx="566702" cy="566702"/>
          </a:xfrm>
          <a:prstGeom prst="star5">
            <a:avLst/>
          </a:prstGeom>
          <a:solidFill>
            <a:srgbClr val="E95625"/>
          </a:solidFill>
          <a:ln/>
        </p:spPr>
        <p:style>
          <a:lnRef idx="1">
            <a:schemeClr val="accent1"/>
          </a:lnRef>
          <a:fillRef idx="3">
            <a:schemeClr val="accent1"/>
          </a:fillRef>
          <a:effectRef idx="2">
            <a:schemeClr val="accent1"/>
          </a:effectRef>
          <a:fontRef idx="minor">
            <a:schemeClr val="lt1"/>
          </a:fontRef>
        </p:style>
        <p:txBody>
          <a:bodyPr/>
          <a:lstStyle/>
          <a:p>
            <a:endParaRPr lang="en-AU">
              <a:solidFill>
                <a:srgbClr val="E95625"/>
              </a:solidFill>
            </a:endParaRPr>
          </a:p>
        </p:txBody>
      </p:sp>
      <p:pic>
        <p:nvPicPr>
          <p:cNvPr id="38" name="Picture 37" descr="online_support2.png">
            <a:hlinkClick r:id="rId4" action="ppaction://hlinksldjump"/>
          </p:cNvPr>
          <p:cNvPicPr>
            <a:picLocks noChangeAspect="1"/>
          </p:cNvPicPr>
          <p:nvPr/>
        </p:nvPicPr>
        <p:blipFill>
          <a:blip r:embed="rId2"/>
          <a:stretch>
            <a:fillRect/>
          </a:stretch>
        </p:blipFill>
        <p:spPr>
          <a:xfrm>
            <a:off x="4052883" y="2495124"/>
            <a:ext cx="637476" cy="625128"/>
          </a:xfrm>
          <a:prstGeom prst="rect">
            <a:avLst/>
          </a:prstGeom>
        </p:spPr>
      </p:pic>
      <p:pic>
        <p:nvPicPr>
          <p:cNvPr id="39" name="Picture 38" descr="testimonials.png">
            <a:hlinkClick r:id="rId5" action="ppaction://hlinksldjump"/>
          </p:cNvPr>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624140" y="2484895"/>
            <a:ext cx="787940" cy="614832"/>
          </a:xfrm>
          <a:prstGeom prst="rect">
            <a:avLst/>
          </a:prstGeom>
        </p:spPr>
      </p:pic>
    </p:spTree>
    <p:extLst>
      <p:ext uri="{BB962C8B-B14F-4D97-AF65-F5344CB8AC3E}">
        <p14:creationId xmlns:p14="http://schemas.microsoft.com/office/powerpoint/2010/main" val="39134386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05847"/>
            <a:ext cx="9144001" cy="255411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4" name="TextBox 3"/>
          <p:cNvSpPr txBox="1"/>
          <p:nvPr/>
        </p:nvSpPr>
        <p:spPr>
          <a:xfrm>
            <a:off x="3341510" y="973958"/>
            <a:ext cx="2935112" cy="461665"/>
          </a:xfrm>
          <a:prstGeom prst="rect">
            <a:avLst/>
          </a:prstGeom>
          <a:noFill/>
        </p:spPr>
        <p:txBody>
          <a:bodyPr wrap="square" rtlCol="0">
            <a:spAutoFit/>
          </a:bodyPr>
          <a:lstStyle/>
          <a:p>
            <a:r>
              <a:rPr lang="en-AU" sz="2400" dirty="0" smtClean="0">
                <a:solidFill>
                  <a:schemeClr val="bg1">
                    <a:lumMod val="50000"/>
                  </a:schemeClr>
                </a:solidFill>
              </a:rPr>
              <a:t>Keys gone missing?</a:t>
            </a:r>
            <a:endParaRPr lang="en-AU" sz="2400" dirty="0">
              <a:solidFill>
                <a:schemeClr val="bg1">
                  <a:lumMod val="50000"/>
                </a:schemeClr>
              </a:solidFill>
            </a:endParaRPr>
          </a:p>
        </p:txBody>
      </p:sp>
      <p:sp>
        <p:nvSpPr>
          <p:cNvPr id="5" name="TextBox 4"/>
          <p:cNvSpPr txBox="1"/>
          <p:nvPr/>
        </p:nvSpPr>
        <p:spPr>
          <a:xfrm>
            <a:off x="1876777" y="1608959"/>
            <a:ext cx="5771444" cy="338554"/>
          </a:xfrm>
          <a:prstGeom prst="rect">
            <a:avLst/>
          </a:prstGeom>
          <a:noFill/>
        </p:spPr>
        <p:txBody>
          <a:bodyPr wrap="square" rtlCol="0">
            <a:spAutoFit/>
          </a:bodyPr>
          <a:lstStyle/>
          <a:p>
            <a:r>
              <a:rPr lang="en-AU" sz="1600" dirty="0" smtClean="0"/>
              <a:t>Replace your manual key book in your reception with KeyTracker</a:t>
            </a:r>
            <a:endParaRPr lang="en-AU" sz="1600" dirty="0"/>
          </a:p>
        </p:txBody>
      </p:sp>
      <p:grpSp>
        <p:nvGrpSpPr>
          <p:cNvPr id="6" name="Group 5"/>
          <p:cNvGrpSpPr/>
          <p:nvPr/>
        </p:nvGrpSpPr>
        <p:grpSpPr>
          <a:xfrm>
            <a:off x="0" y="2201626"/>
            <a:ext cx="9144000" cy="1495778"/>
            <a:chOff x="0" y="1495778"/>
            <a:chExt cx="9144000" cy="1495778"/>
          </a:xfrm>
        </p:grpSpPr>
        <p:sp>
          <p:nvSpPr>
            <p:cNvPr id="7" name="Rectangle 6"/>
            <p:cNvSpPr/>
            <p:nvPr/>
          </p:nvSpPr>
          <p:spPr>
            <a:xfrm>
              <a:off x="0" y="1495778"/>
              <a:ext cx="9144000" cy="1495778"/>
            </a:xfrm>
            <a:prstGeom prst="rect">
              <a:avLst/>
            </a:prstGeom>
            <a:solidFill>
              <a:srgbClr val="DF6324"/>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8" name="Oval 7"/>
            <p:cNvSpPr/>
            <p:nvPr/>
          </p:nvSpPr>
          <p:spPr>
            <a:xfrm>
              <a:off x="691446"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9" name="Oval 8"/>
            <p:cNvSpPr/>
            <p:nvPr/>
          </p:nvSpPr>
          <p:spPr>
            <a:xfrm>
              <a:off x="2325511"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0" name="Oval 9"/>
            <p:cNvSpPr/>
            <p:nvPr/>
          </p:nvSpPr>
          <p:spPr>
            <a:xfrm>
              <a:off x="3934177"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1" name="Oval 10"/>
            <p:cNvSpPr/>
            <p:nvPr/>
          </p:nvSpPr>
          <p:spPr>
            <a:xfrm>
              <a:off x="5568242"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2" name="Oval 11"/>
            <p:cNvSpPr/>
            <p:nvPr/>
          </p:nvSpPr>
          <p:spPr>
            <a:xfrm>
              <a:off x="7196666"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3" name="TextBox 12"/>
            <p:cNvSpPr txBox="1"/>
            <p:nvPr/>
          </p:nvSpPr>
          <p:spPr>
            <a:xfrm>
              <a:off x="635002" y="2554110"/>
              <a:ext cx="1185331" cy="369332"/>
            </a:xfrm>
            <a:prstGeom prst="rect">
              <a:avLst/>
            </a:prstGeom>
            <a:noFill/>
          </p:spPr>
          <p:txBody>
            <a:bodyPr wrap="square" rtlCol="0">
              <a:spAutoFit/>
            </a:bodyPr>
            <a:lstStyle/>
            <a:p>
              <a:r>
                <a:rPr lang="en-AU" dirty="0" smtClean="0">
                  <a:solidFill>
                    <a:schemeClr val="bg1"/>
                  </a:solidFill>
                </a:rPr>
                <a:t>FEATURES</a:t>
              </a:r>
              <a:endParaRPr lang="en-AU" dirty="0">
                <a:solidFill>
                  <a:schemeClr val="bg1"/>
                </a:solidFill>
              </a:endParaRPr>
            </a:p>
          </p:txBody>
        </p:sp>
        <p:sp>
          <p:nvSpPr>
            <p:cNvPr id="14" name="TextBox 13"/>
            <p:cNvSpPr txBox="1"/>
            <p:nvPr/>
          </p:nvSpPr>
          <p:spPr>
            <a:xfrm>
              <a:off x="2297289" y="2551287"/>
              <a:ext cx="1185331" cy="369332"/>
            </a:xfrm>
            <a:prstGeom prst="rect">
              <a:avLst/>
            </a:prstGeom>
            <a:noFill/>
          </p:spPr>
          <p:txBody>
            <a:bodyPr wrap="square" rtlCol="0">
              <a:spAutoFit/>
            </a:bodyPr>
            <a:lstStyle/>
            <a:p>
              <a:r>
                <a:rPr lang="en-AU" dirty="0" smtClean="0">
                  <a:solidFill>
                    <a:schemeClr val="bg1"/>
                  </a:solidFill>
                </a:rPr>
                <a:t>PRICING</a:t>
              </a:r>
              <a:endParaRPr lang="en-AU" dirty="0">
                <a:solidFill>
                  <a:schemeClr val="bg1"/>
                </a:solidFill>
              </a:endParaRPr>
            </a:p>
          </p:txBody>
        </p:sp>
        <p:sp>
          <p:nvSpPr>
            <p:cNvPr id="15" name="TextBox 14"/>
            <p:cNvSpPr txBox="1"/>
            <p:nvPr/>
          </p:nvSpPr>
          <p:spPr>
            <a:xfrm>
              <a:off x="3860800" y="2554110"/>
              <a:ext cx="1185331" cy="369332"/>
            </a:xfrm>
            <a:prstGeom prst="rect">
              <a:avLst/>
            </a:prstGeom>
            <a:noFill/>
          </p:spPr>
          <p:txBody>
            <a:bodyPr wrap="square" rtlCol="0">
              <a:spAutoFit/>
            </a:bodyPr>
            <a:lstStyle/>
            <a:p>
              <a:r>
                <a:rPr lang="en-AU" dirty="0" smtClean="0">
                  <a:solidFill>
                    <a:schemeClr val="bg1"/>
                  </a:solidFill>
                </a:rPr>
                <a:t>SUPPORT</a:t>
              </a:r>
              <a:endParaRPr lang="en-AU" dirty="0">
                <a:solidFill>
                  <a:schemeClr val="bg1"/>
                </a:solidFill>
              </a:endParaRPr>
            </a:p>
          </p:txBody>
        </p:sp>
        <p:sp>
          <p:nvSpPr>
            <p:cNvPr id="16" name="TextBox 15"/>
            <p:cNvSpPr txBox="1"/>
            <p:nvPr/>
          </p:nvSpPr>
          <p:spPr>
            <a:xfrm>
              <a:off x="5283202" y="2551287"/>
              <a:ext cx="1603022" cy="369332"/>
            </a:xfrm>
            <a:prstGeom prst="rect">
              <a:avLst/>
            </a:prstGeom>
            <a:noFill/>
          </p:spPr>
          <p:txBody>
            <a:bodyPr wrap="square" rtlCol="0">
              <a:spAutoFit/>
            </a:bodyPr>
            <a:lstStyle/>
            <a:p>
              <a:r>
                <a:rPr lang="en-AU" dirty="0" smtClean="0">
                  <a:solidFill>
                    <a:schemeClr val="bg1"/>
                  </a:solidFill>
                </a:rPr>
                <a:t>TESTIMONIALS</a:t>
              </a:r>
              <a:endParaRPr lang="en-AU" dirty="0">
                <a:solidFill>
                  <a:schemeClr val="bg1"/>
                </a:solidFill>
              </a:endParaRPr>
            </a:p>
          </p:txBody>
        </p:sp>
        <p:sp>
          <p:nvSpPr>
            <p:cNvPr id="17" name="TextBox 16"/>
            <p:cNvSpPr txBox="1"/>
            <p:nvPr/>
          </p:nvSpPr>
          <p:spPr>
            <a:xfrm>
              <a:off x="7340595" y="2551287"/>
              <a:ext cx="688623" cy="369332"/>
            </a:xfrm>
            <a:prstGeom prst="rect">
              <a:avLst/>
            </a:prstGeom>
            <a:noFill/>
          </p:spPr>
          <p:txBody>
            <a:bodyPr wrap="square" rtlCol="0">
              <a:spAutoFit/>
            </a:bodyPr>
            <a:lstStyle/>
            <a:p>
              <a:r>
                <a:rPr lang="en-AU" dirty="0" smtClean="0">
                  <a:solidFill>
                    <a:schemeClr val="bg1"/>
                  </a:solidFill>
                </a:rPr>
                <a:t>FAQ</a:t>
              </a:r>
              <a:endParaRPr lang="en-AU" dirty="0">
                <a:solidFill>
                  <a:schemeClr val="bg1"/>
                </a:solidFill>
              </a:endParaRPr>
            </a:p>
          </p:txBody>
        </p:sp>
      </p:grpSp>
      <p:sp>
        <p:nvSpPr>
          <p:cNvPr id="18" name="Isosceles Triangle 17"/>
          <p:cNvSpPr/>
          <p:nvPr/>
        </p:nvSpPr>
        <p:spPr>
          <a:xfrm rot="10800000">
            <a:off x="7435540" y="3704702"/>
            <a:ext cx="409433" cy="316397"/>
          </a:xfrm>
          <a:prstGeom prst="triangle">
            <a:avLst/>
          </a:prstGeom>
          <a:solidFill>
            <a:srgbClr val="DF632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pic>
        <p:nvPicPr>
          <p:cNvPr id="20" name="Picture 19" descr="KTbanner1.png"/>
          <p:cNvPicPr>
            <a:picLocks noChangeAspect="1"/>
          </p:cNvPicPr>
          <p:nvPr/>
        </p:nvPicPr>
        <p:blipFill rotWithShape="1">
          <a:blip r:embed="rId2">
            <a:extLst>
              <a:ext uri="{28A0092B-C50C-407E-A947-70E740481C1C}">
                <a14:useLocalDpi xmlns:a14="http://schemas.microsoft.com/office/drawing/2010/main" val="0"/>
              </a:ext>
            </a:extLst>
          </a:blip>
          <a:srcRect b="27824"/>
          <a:stretch/>
        </p:blipFill>
        <p:spPr>
          <a:xfrm>
            <a:off x="0" y="-17812"/>
            <a:ext cx="9144000" cy="1044222"/>
          </a:xfrm>
          <a:prstGeom prst="rect">
            <a:avLst/>
          </a:prstGeom>
          <a:ln>
            <a:noFill/>
          </a:ln>
          <a:effectLst>
            <a:outerShdw blurRad="292100" dist="139700" dir="2700000" algn="tl" rotWithShape="0">
              <a:srgbClr val="333333">
                <a:alpha val="65000"/>
              </a:srgbClr>
            </a:outerShdw>
          </a:effectLst>
        </p:spPr>
      </p:pic>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6109" y="2391899"/>
            <a:ext cx="844223" cy="844223"/>
          </a:xfrm>
          <a:prstGeom prst="rect">
            <a:avLst/>
          </a:prstGeom>
        </p:spPr>
      </p:pic>
      <p:sp>
        <p:nvSpPr>
          <p:cNvPr id="22" name="TextBox 21"/>
          <p:cNvSpPr txBox="1"/>
          <p:nvPr/>
        </p:nvSpPr>
        <p:spPr>
          <a:xfrm>
            <a:off x="232228" y="4021099"/>
            <a:ext cx="8810171" cy="646331"/>
          </a:xfrm>
          <a:prstGeom prst="rect">
            <a:avLst/>
          </a:prstGeom>
          <a:noFill/>
        </p:spPr>
        <p:txBody>
          <a:bodyPr wrap="square" rtlCol="0">
            <a:spAutoFit/>
          </a:bodyPr>
          <a:lstStyle/>
          <a:p>
            <a:r>
              <a:rPr lang="en-AU" dirty="0" smtClean="0">
                <a:solidFill>
                  <a:srgbClr val="7F7F7F"/>
                </a:solidFill>
                <a:latin typeface="+mj-lt"/>
              </a:rPr>
              <a:t>Can’t find what you’re looking for? contact </a:t>
            </a:r>
            <a:r>
              <a:rPr lang="en-AU" dirty="0">
                <a:solidFill>
                  <a:srgbClr val="7F7F7F"/>
                </a:solidFill>
                <a:latin typeface="+mj-lt"/>
              </a:rPr>
              <a:t>us </a:t>
            </a:r>
            <a:r>
              <a:rPr lang="en-AU" u="sng" dirty="0" smtClean="0">
                <a:solidFill>
                  <a:schemeClr val="tx2"/>
                </a:solidFill>
                <a:latin typeface="+mj-lt"/>
              </a:rPr>
              <a:t>here </a:t>
            </a:r>
            <a:r>
              <a:rPr lang="en-AU" dirty="0">
                <a:solidFill>
                  <a:srgbClr val="7F7F7F"/>
                </a:solidFill>
                <a:latin typeface="+mj-lt"/>
              </a:rPr>
              <a:t>or visit our support </a:t>
            </a:r>
            <a:r>
              <a:rPr lang="en-AU" dirty="0" smtClean="0">
                <a:solidFill>
                  <a:srgbClr val="7F7F7F"/>
                </a:solidFill>
                <a:latin typeface="+mj-lt"/>
              </a:rPr>
              <a:t>page</a:t>
            </a:r>
          </a:p>
          <a:p>
            <a:r>
              <a:rPr lang="en-AU" dirty="0" smtClean="0">
                <a:solidFill>
                  <a:srgbClr val="7F7F7F"/>
                </a:solidFill>
                <a:latin typeface="+mj-lt"/>
              </a:rPr>
              <a:t>Don’t forget to visit our library of tutorial videos which may hold the answer you seek </a:t>
            </a:r>
            <a:r>
              <a:rPr lang="en-AU" u="sng" dirty="0">
                <a:solidFill>
                  <a:schemeClr val="tx2"/>
                </a:solidFill>
                <a:latin typeface="+mj-lt"/>
              </a:rPr>
              <a:t>here</a:t>
            </a:r>
          </a:p>
        </p:txBody>
      </p:sp>
      <p:sp>
        <p:nvSpPr>
          <p:cNvPr id="23" name="Rectangle 22"/>
          <p:cNvSpPr/>
          <p:nvPr/>
        </p:nvSpPr>
        <p:spPr>
          <a:xfrm>
            <a:off x="-10146" y="4722874"/>
            <a:ext cx="9158288" cy="1674295"/>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7905613" y="5169395"/>
            <a:ext cx="460666" cy="58223"/>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2351851" y="5227618"/>
            <a:ext cx="6197066" cy="1169551"/>
          </a:xfrm>
          <a:prstGeom prst="rect">
            <a:avLst/>
          </a:prstGeom>
          <a:noFill/>
        </p:spPr>
        <p:txBody>
          <a:bodyPr wrap="square" rtlCol="0">
            <a:spAutoFit/>
          </a:bodyPr>
          <a:lstStyle/>
          <a:p>
            <a:r>
              <a:rPr lang="en-AU" sz="1400" dirty="0" smtClean="0">
                <a:solidFill>
                  <a:srgbClr val="E36C09"/>
                </a:solidFill>
              </a:rPr>
              <a:t>You can get started straight away using our super simple ordering system which you can access </a:t>
            </a:r>
            <a:r>
              <a:rPr lang="en-AU" sz="1400" dirty="0" smtClean="0">
                <a:solidFill>
                  <a:srgbClr val="E36C09"/>
                </a:solidFill>
                <a:hlinkClick r:id="rId3" action="ppaction://hlinksldjump"/>
              </a:rPr>
              <a:t>here.</a:t>
            </a:r>
            <a:r>
              <a:rPr lang="en-AU" sz="1400" dirty="0" smtClean="0">
                <a:solidFill>
                  <a:srgbClr val="E36C09"/>
                </a:solidFill>
              </a:rPr>
              <a:t> Just pick what you would like, how you would like it sent to you and we will have it to your in no time!</a:t>
            </a:r>
            <a:endParaRPr lang="en-AU" sz="1400" dirty="0">
              <a:solidFill>
                <a:srgbClr val="E36C09"/>
              </a:solidFill>
            </a:endParaRPr>
          </a:p>
          <a:p>
            <a:r>
              <a:rPr lang="en-AU" sz="1400" dirty="0" smtClean="0">
                <a:solidFill>
                  <a:srgbClr val="E36C09"/>
                </a:solidFill>
              </a:rPr>
              <a:t>Click “How it works” on our home page for </a:t>
            </a:r>
            <a:r>
              <a:rPr lang="en-AU" sz="1400" dirty="0">
                <a:solidFill>
                  <a:srgbClr val="E36C09"/>
                </a:solidFill>
              </a:rPr>
              <a:t>more information on how </a:t>
            </a:r>
            <a:r>
              <a:rPr lang="en-AU" sz="1400" dirty="0" smtClean="0">
                <a:solidFill>
                  <a:srgbClr val="E36C09"/>
                </a:solidFill>
              </a:rPr>
              <a:t>to get started.</a:t>
            </a:r>
            <a:endParaRPr lang="en-AU" sz="1400" u="sng" dirty="0">
              <a:solidFill>
                <a:schemeClr val="tx2"/>
              </a:solidFill>
            </a:endParaRPr>
          </a:p>
        </p:txBody>
      </p:sp>
      <p:sp>
        <p:nvSpPr>
          <p:cNvPr id="27" name="TextBox 26"/>
          <p:cNvSpPr txBox="1"/>
          <p:nvPr/>
        </p:nvSpPr>
        <p:spPr>
          <a:xfrm>
            <a:off x="232229" y="6545800"/>
            <a:ext cx="2457789" cy="369332"/>
          </a:xfrm>
          <a:prstGeom prst="rect">
            <a:avLst/>
          </a:prstGeom>
          <a:noFill/>
        </p:spPr>
        <p:txBody>
          <a:bodyPr wrap="none" rtlCol="0">
            <a:spAutoFit/>
          </a:bodyPr>
          <a:lstStyle/>
          <a:p>
            <a:r>
              <a:rPr lang="en-AU" dirty="0">
                <a:solidFill>
                  <a:srgbClr val="7F7F7F"/>
                </a:solidFill>
                <a:latin typeface="+mj-lt"/>
              </a:rPr>
              <a:t>Is my device supported?</a:t>
            </a:r>
          </a:p>
        </p:txBody>
      </p:sp>
      <p:sp>
        <p:nvSpPr>
          <p:cNvPr id="44" name="Rectangle 43"/>
          <p:cNvSpPr/>
          <p:nvPr/>
        </p:nvSpPr>
        <p:spPr>
          <a:xfrm>
            <a:off x="6829778" y="2227025"/>
            <a:ext cx="1636886" cy="183503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45" name="Oval 44"/>
          <p:cNvSpPr/>
          <p:nvPr/>
        </p:nvSpPr>
        <p:spPr>
          <a:xfrm>
            <a:off x="7196666" y="2339913"/>
            <a:ext cx="903110" cy="917222"/>
          </a:xfrm>
          <a:prstGeom prst="ellipse">
            <a:avLst/>
          </a:prstGeom>
          <a:solidFill>
            <a:srgbClr val="DF6324"/>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pic>
        <p:nvPicPr>
          <p:cNvPr id="46" name="Picture 45"/>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7226109" y="2368468"/>
            <a:ext cx="844223" cy="844223"/>
          </a:xfrm>
          <a:prstGeom prst="rect">
            <a:avLst/>
          </a:prstGeom>
        </p:spPr>
      </p:pic>
      <p:sp>
        <p:nvSpPr>
          <p:cNvPr id="47" name="TextBox 46"/>
          <p:cNvSpPr txBox="1"/>
          <p:nvPr/>
        </p:nvSpPr>
        <p:spPr>
          <a:xfrm>
            <a:off x="7344874" y="3284267"/>
            <a:ext cx="688623" cy="369332"/>
          </a:xfrm>
          <a:prstGeom prst="rect">
            <a:avLst/>
          </a:prstGeom>
          <a:noFill/>
        </p:spPr>
        <p:txBody>
          <a:bodyPr wrap="square" rtlCol="0">
            <a:spAutoFit/>
          </a:bodyPr>
          <a:lstStyle/>
          <a:p>
            <a:r>
              <a:rPr lang="en-AU" dirty="0" smtClean="0">
                <a:solidFill>
                  <a:srgbClr val="EA5F25"/>
                </a:solidFill>
              </a:rPr>
              <a:t>FAQ</a:t>
            </a:r>
            <a:endParaRPr lang="en-AU" dirty="0">
              <a:solidFill>
                <a:srgbClr val="EA5F25"/>
              </a:solidFill>
            </a:endParaRPr>
          </a:p>
        </p:txBody>
      </p:sp>
      <p:sp>
        <p:nvSpPr>
          <p:cNvPr id="34" name="TextBox 33">
            <a:hlinkClick r:id="" action="ppaction://hlinkshowjump?jump=firstslide"/>
          </p:cNvPr>
          <p:cNvSpPr txBox="1"/>
          <p:nvPr/>
        </p:nvSpPr>
        <p:spPr>
          <a:xfrm>
            <a:off x="3386310" y="558069"/>
            <a:ext cx="788857" cy="369332"/>
          </a:xfrm>
          <a:prstGeom prst="rect">
            <a:avLst/>
          </a:prstGeom>
          <a:noFill/>
        </p:spPr>
        <p:txBody>
          <a:bodyPr wrap="square" rtlCol="0">
            <a:spAutoFit/>
          </a:bodyPr>
          <a:lstStyle/>
          <a:p>
            <a:endParaRPr lang="en-AU" dirty="0"/>
          </a:p>
        </p:txBody>
      </p:sp>
      <p:pic>
        <p:nvPicPr>
          <p:cNvPr id="36" name="Picture 35">
            <a:hlinkClick r:id="rId4" action="ppaction://hlinksldjump"/>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7197" y="2642656"/>
            <a:ext cx="731429" cy="316509"/>
          </a:xfrm>
          <a:prstGeom prst="rect">
            <a:avLst/>
          </a:prstGeom>
        </p:spPr>
      </p:pic>
      <p:sp>
        <p:nvSpPr>
          <p:cNvPr id="37" name="5-Point Star 36">
            <a:hlinkClick r:id="rId5" action="ppaction://hlinksldjump"/>
          </p:cNvPr>
          <p:cNvSpPr/>
          <p:nvPr/>
        </p:nvSpPr>
        <p:spPr>
          <a:xfrm>
            <a:off x="859649" y="2495818"/>
            <a:ext cx="566702" cy="566702"/>
          </a:xfrm>
          <a:prstGeom prst="star5">
            <a:avLst/>
          </a:prstGeom>
          <a:solidFill>
            <a:srgbClr val="E95625"/>
          </a:solidFill>
          <a:ln/>
        </p:spPr>
        <p:style>
          <a:lnRef idx="1">
            <a:schemeClr val="accent1"/>
          </a:lnRef>
          <a:fillRef idx="3">
            <a:schemeClr val="accent1"/>
          </a:fillRef>
          <a:effectRef idx="2">
            <a:schemeClr val="accent1"/>
          </a:effectRef>
          <a:fontRef idx="minor">
            <a:schemeClr val="lt1"/>
          </a:fontRef>
        </p:style>
        <p:txBody>
          <a:bodyPr/>
          <a:lstStyle/>
          <a:p>
            <a:endParaRPr lang="en-AU">
              <a:solidFill>
                <a:srgbClr val="E95625"/>
              </a:solidFill>
            </a:endParaRPr>
          </a:p>
        </p:txBody>
      </p:sp>
      <p:pic>
        <p:nvPicPr>
          <p:cNvPr id="38" name="Picture 37" descr="online_support2.png">
            <a:hlinkClick r:id="rId6" action="ppaction://hlinksldjump"/>
          </p:cNvPr>
          <p:cNvPicPr>
            <a:picLocks noChangeAspect="1"/>
          </p:cNvPicPr>
          <p:nvPr/>
        </p:nvPicPr>
        <p:blipFill>
          <a:blip r:embed="rId2"/>
          <a:stretch>
            <a:fillRect/>
          </a:stretch>
        </p:blipFill>
        <p:spPr>
          <a:xfrm>
            <a:off x="4052883" y="2504139"/>
            <a:ext cx="637476" cy="625128"/>
          </a:xfrm>
          <a:prstGeom prst="rect">
            <a:avLst/>
          </a:prstGeom>
        </p:spPr>
      </p:pic>
      <p:pic>
        <p:nvPicPr>
          <p:cNvPr id="39" name="Picture 38" descr="testimonials.png">
            <a:hlinkClick r:id="rId7" action="ppaction://hlinksldjump"/>
          </p:cNvPr>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624140" y="2523383"/>
            <a:ext cx="787940" cy="614832"/>
          </a:xfrm>
          <a:prstGeom prst="rect">
            <a:avLst/>
          </a:prstGeom>
        </p:spPr>
      </p:pic>
      <p:sp>
        <p:nvSpPr>
          <p:cNvPr id="35" name="TextBox 34"/>
          <p:cNvSpPr txBox="1"/>
          <p:nvPr/>
        </p:nvSpPr>
        <p:spPr>
          <a:xfrm>
            <a:off x="6412080" y="4770952"/>
            <a:ext cx="4673600" cy="369332"/>
          </a:xfrm>
          <a:prstGeom prst="rect">
            <a:avLst/>
          </a:prstGeom>
          <a:noFill/>
        </p:spPr>
        <p:txBody>
          <a:bodyPr wrap="square" rtlCol="0">
            <a:spAutoFit/>
          </a:bodyPr>
          <a:lstStyle/>
          <a:p>
            <a:r>
              <a:rPr lang="en-AU" dirty="0" smtClean="0">
                <a:solidFill>
                  <a:srgbClr val="E36C09"/>
                </a:solidFill>
              </a:rPr>
              <a:t>How do I get started?</a:t>
            </a:r>
            <a:endParaRPr lang="en-AU" dirty="0">
              <a:solidFill>
                <a:srgbClr val="E36C09"/>
              </a:solidFill>
            </a:endParaRPr>
          </a:p>
        </p:txBody>
      </p:sp>
    </p:spTree>
    <p:extLst>
      <p:ext uri="{BB962C8B-B14F-4D97-AF65-F5344CB8AC3E}">
        <p14:creationId xmlns:p14="http://schemas.microsoft.com/office/powerpoint/2010/main" val="2511635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1" cy="255411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grpSp>
        <p:nvGrpSpPr>
          <p:cNvPr id="3" name="Group 2"/>
          <p:cNvGrpSpPr/>
          <p:nvPr/>
        </p:nvGrpSpPr>
        <p:grpSpPr>
          <a:xfrm>
            <a:off x="0" y="1495778"/>
            <a:ext cx="9144000" cy="1495778"/>
            <a:chOff x="0" y="1495778"/>
            <a:chExt cx="9144000" cy="1495778"/>
          </a:xfrm>
        </p:grpSpPr>
        <p:grpSp>
          <p:nvGrpSpPr>
            <p:cNvPr id="35" name="Group 34"/>
            <p:cNvGrpSpPr/>
            <p:nvPr/>
          </p:nvGrpSpPr>
          <p:grpSpPr>
            <a:xfrm>
              <a:off x="0" y="1495778"/>
              <a:ext cx="9144000" cy="1495778"/>
              <a:chOff x="0" y="1495778"/>
              <a:chExt cx="9144000" cy="1495778"/>
            </a:xfrm>
            <a:effectLst>
              <a:outerShdw blurRad="50800" dist="38100" dir="2700000" algn="tl" rotWithShape="0">
                <a:prstClr val="black">
                  <a:alpha val="40000"/>
                </a:prstClr>
              </a:outerShdw>
            </a:effectLst>
          </p:grpSpPr>
          <p:sp>
            <p:nvSpPr>
              <p:cNvPr id="18" name="Rectangle 17"/>
              <p:cNvSpPr/>
              <p:nvPr/>
            </p:nvSpPr>
            <p:spPr>
              <a:xfrm>
                <a:off x="0" y="1495778"/>
                <a:ext cx="9144000" cy="1495778"/>
              </a:xfrm>
              <a:prstGeom prst="rect">
                <a:avLst/>
              </a:prstGeom>
              <a:solidFill>
                <a:srgbClr val="DF6324"/>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1" name="Oval 20"/>
              <p:cNvSpPr/>
              <p:nvPr/>
            </p:nvSpPr>
            <p:spPr>
              <a:xfrm>
                <a:off x="691446"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6" name="Oval 25"/>
              <p:cNvSpPr/>
              <p:nvPr/>
            </p:nvSpPr>
            <p:spPr>
              <a:xfrm>
                <a:off x="2325511"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7" name="Oval 26"/>
              <p:cNvSpPr/>
              <p:nvPr/>
            </p:nvSpPr>
            <p:spPr>
              <a:xfrm>
                <a:off x="3934177"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8" name="Oval 27"/>
              <p:cNvSpPr/>
              <p:nvPr/>
            </p:nvSpPr>
            <p:spPr>
              <a:xfrm>
                <a:off x="5568242"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9" name="Oval 28"/>
              <p:cNvSpPr/>
              <p:nvPr/>
            </p:nvSpPr>
            <p:spPr>
              <a:xfrm>
                <a:off x="7196666"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30" name="TextBox 29"/>
              <p:cNvSpPr txBox="1"/>
              <p:nvPr/>
            </p:nvSpPr>
            <p:spPr>
              <a:xfrm>
                <a:off x="635002" y="2554110"/>
                <a:ext cx="1185331" cy="369332"/>
              </a:xfrm>
              <a:prstGeom prst="rect">
                <a:avLst/>
              </a:prstGeom>
              <a:noFill/>
            </p:spPr>
            <p:txBody>
              <a:bodyPr wrap="square" rtlCol="0">
                <a:spAutoFit/>
              </a:bodyPr>
              <a:lstStyle/>
              <a:p>
                <a:r>
                  <a:rPr lang="en-AU" dirty="0" smtClean="0">
                    <a:solidFill>
                      <a:schemeClr val="bg1"/>
                    </a:solidFill>
                  </a:rPr>
                  <a:t>FEATURES</a:t>
                </a:r>
                <a:endParaRPr lang="en-AU" dirty="0">
                  <a:solidFill>
                    <a:schemeClr val="bg1"/>
                  </a:solidFill>
                </a:endParaRPr>
              </a:p>
            </p:txBody>
          </p:sp>
          <p:sp>
            <p:nvSpPr>
              <p:cNvPr id="31" name="TextBox 30"/>
              <p:cNvSpPr txBox="1"/>
              <p:nvPr/>
            </p:nvSpPr>
            <p:spPr>
              <a:xfrm>
                <a:off x="2297289" y="2551287"/>
                <a:ext cx="1185331" cy="369332"/>
              </a:xfrm>
              <a:prstGeom prst="rect">
                <a:avLst/>
              </a:prstGeom>
              <a:noFill/>
            </p:spPr>
            <p:txBody>
              <a:bodyPr wrap="square" rtlCol="0">
                <a:spAutoFit/>
              </a:bodyPr>
              <a:lstStyle/>
              <a:p>
                <a:r>
                  <a:rPr lang="en-AU" dirty="0" smtClean="0">
                    <a:solidFill>
                      <a:schemeClr val="bg1"/>
                    </a:solidFill>
                  </a:rPr>
                  <a:t>PRICING</a:t>
                </a:r>
                <a:endParaRPr lang="en-AU" dirty="0">
                  <a:solidFill>
                    <a:schemeClr val="bg1"/>
                  </a:solidFill>
                </a:endParaRPr>
              </a:p>
            </p:txBody>
          </p:sp>
          <p:sp>
            <p:nvSpPr>
              <p:cNvPr id="32" name="TextBox 31"/>
              <p:cNvSpPr txBox="1"/>
              <p:nvPr/>
            </p:nvSpPr>
            <p:spPr>
              <a:xfrm>
                <a:off x="3860800" y="2554110"/>
                <a:ext cx="1185331" cy="369332"/>
              </a:xfrm>
              <a:prstGeom prst="rect">
                <a:avLst/>
              </a:prstGeom>
              <a:noFill/>
            </p:spPr>
            <p:txBody>
              <a:bodyPr wrap="square" rtlCol="0">
                <a:spAutoFit/>
              </a:bodyPr>
              <a:lstStyle/>
              <a:p>
                <a:r>
                  <a:rPr lang="en-AU" dirty="0" smtClean="0">
                    <a:solidFill>
                      <a:schemeClr val="bg1"/>
                    </a:solidFill>
                  </a:rPr>
                  <a:t>SUPPORT</a:t>
                </a:r>
                <a:endParaRPr lang="en-AU" dirty="0">
                  <a:solidFill>
                    <a:schemeClr val="bg1"/>
                  </a:solidFill>
                </a:endParaRPr>
              </a:p>
            </p:txBody>
          </p:sp>
          <p:sp>
            <p:nvSpPr>
              <p:cNvPr id="33" name="TextBox 32"/>
              <p:cNvSpPr txBox="1"/>
              <p:nvPr/>
            </p:nvSpPr>
            <p:spPr>
              <a:xfrm>
                <a:off x="5283202" y="2551287"/>
                <a:ext cx="1603022" cy="369332"/>
              </a:xfrm>
              <a:prstGeom prst="rect">
                <a:avLst/>
              </a:prstGeom>
              <a:noFill/>
            </p:spPr>
            <p:txBody>
              <a:bodyPr wrap="square" rtlCol="0">
                <a:spAutoFit/>
              </a:bodyPr>
              <a:lstStyle/>
              <a:p>
                <a:r>
                  <a:rPr lang="en-AU" dirty="0" smtClean="0">
                    <a:solidFill>
                      <a:schemeClr val="bg1"/>
                    </a:solidFill>
                  </a:rPr>
                  <a:t>TESTIMONIALS</a:t>
                </a:r>
                <a:endParaRPr lang="en-AU" dirty="0">
                  <a:solidFill>
                    <a:schemeClr val="bg1"/>
                  </a:solidFill>
                </a:endParaRPr>
              </a:p>
            </p:txBody>
          </p:sp>
          <p:sp>
            <p:nvSpPr>
              <p:cNvPr id="34" name="TextBox 33"/>
              <p:cNvSpPr txBox="1"/>
              <p:nvPr/>
            </p:nvSpPr>
            <p:spPr>
              <a:xfrm>
                <a:off x="7340595" y="2551287"/>
                <a:ext cx="688623" cy="369332"/>
              </a:xfrm>
              <a:prstGeom prst="rect">
                <a:avLst/>
              </a:prstGeom>
              <a:noFill/>
            </p:spPr>
            <p:txBody>
              <a:bodyPr wrap="square" rtlCol="0">
                <a:spAutoFit/>
              </a:bodyPr>
              <a:lstStyle/>
              <a:p>
                <a:r>
                  <a:rPr lang="en-AU" dirty="0" smtClean="0">
                    <a:solidFill>
                      <a:schemeClr val="bg1"/>
                    </a:solidFill>
                  </a:rPr>
                  <a:t>FAQ</a:t>
                </a:r>
                <a:endParaRPr lang="en-AU" dirty="0">
                  <a:solidFill>
                    <a:schemeClr val="bg1"/>
                  </a:solidFill>
                </a:endParaRPr>
              </a:p>
            </p:txBody>
          </p:sp>
        </p:grpSp>
        <p:sp>
          <p:nvSpPr>
            <p:cNvPr id="39" name="5-Point Star 38">
              <a:hlinkClick r:id="rId2" action="ppaction://hlinksldjump"/>
            </p:cNvPr>
            <p:cNvSpPr/>
            <p:nvPr/>
          </p:nvSpPr>
          <p:spPr>
            <a:xfrm>
              <a:off x="859649" y="1792111"/>
              <a:ext cx="566702" cy="566702"/>
            </a:xfrm>
            <a:prstGeom prst="star5">
              <a:avLst/>
            </a:prstGeom>
            <a:solidFill>
              <a:srgbClr val="E95625"/>
            </a:solidFill>
            <a:ln/>
          </p:spPr>
          <p:style>
            <a:lnRef idx="1">
              <a:schemeClr val="accent1"/>
            </a:lnRef>
            <a:fillRef idx="3">
              <a:schemeClr val="accent1"/>
            </a:fillRef>
            <a:effectRef idx="2">
              <a:schemeClr val="accent1"/>
            </a:effectRef>
            <a:fontRef idx="minor">
              <a:schemeClr val="lt1"/>
            </a:fontRef>
          </p:style>
          <p:txBody>
            <a:bodyPr/>
            <a:lstStyle/>
            <a:p>
              <a:endParaRPr lang="en-AU">
                <a:solidFill>
                  <a:srgbClr val="E95625"/>
                </a:solidFill>
              </a:endParaRPr>
            </a:p>
          </p:txBody>
        </p:sp>
      </p:grpSp>
      <p:sp>
        <p:nvSpPr>
          <p:cNvPr id="22" name="TextBox 21"/>
          <p:cNvSpPr txBox="1"/>
          <p:nvPr/>
        </p:nvSpPr>
        <p:spPr>
          <a:xfrm>
            <a:off x="2562320" y="3580798"/>
            <a:ext cx="4800598" cy="461665"/>
          </a:xfrm>
          <a:prstGeom prst="rect">
            <a:avLst/>
          </a:prstGeom>
          <a:noFill/>
        </p:spPr>
        <p:txBody>
          <a:bodyPr wrap="square" rtlCol="0">
            <a:spAutoFit/>
          </a:bodyPr>
          <a:lstStyle/>
          <a:p>
            <a:r>
              <a:rPr lang="en-AU" sz="2400" dirty="0" smtClean="0">
                <a:solidFill>
                  <a:schemeClr val="bg1">
                    <a:lumMod val="50000"/>
                  </a:schemeClr>
                </a:solidFill>
              </a:rPr>
              <a:t>Click one of above to learn more</a:t>
            </a:r>
            <a:endParaRPr lang="en-AU" sz="2400" dirty="0">
              <a:solidFill>
                <a:schemeClr val="bg1">
                  <a:lumMod val="50000"/>
                </a:schemeClr>
              </a:solidFill>
            </a:endParaRPr>
          </a:p>
        </p:txBody>
      </p:sp>
      <p:sp>
        <p:nvSpPr>
          <p:cNvPr id="24" name="Bent-Up Arrow 23"/>
          <p:cNvSpPr/>
          <p:nvPr/>
        </p:nvSpPr>
        <p:spPr>
          <a:xfrm>
            <a:off x="2410013" y="3389872"/>
            <a:ext cx="4786653" cy="822960"/>
          </a:xfrm>
          <a:prstGeom prst="bentUpArrow">
            <a:avLst/>
          </a:prstGeom>
          <a:solidFill>
            <a:srgbClr val="EA5F25"/>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pic>
        <p:nvPicPr>
          <p:cNvPr id="25" name="Picture 24" descr="online_support2.png">
            <a:hlinkClick r:id="rId3" action="ppaction://hlinksldjump"/>
          </p:cNvPr>
          <p:cNvPicPr>
            <a:picLocks noChangeAspect="1"/>
          </p:cNvPicPr>
          <p:nvPr/>
        </p:nvPicPr>
        <p:blipFill>
          <a:blip r:embed="rId4"/>
          <a:stretch>
            <a:fillRect/>
          </a:stretch>
        </p:blipFill>
        <p:spPr>
          <a:xfrm>
            <a:off x="4052883" y="1792111"/>
            <a:ext cx="637476" cy="625128"/>
          </a:xfrm>
          <a:prstGeom prst="rect">
            <a:avLst/>
          </a:prstGeom>
        </p:spPr>
      </p:pic>
      <p:pic>
        <p:nvPicPr>
          <p:cNvPr id="36" name="Picture 35">
            <a:hlinkClick r:id="rId5" action="ppaction://hlinksldjump"/>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7197" y="1924716"/>
            <a:ext cx="731429" cy="316509"/>
          </a:xfrm>
          <a:prstGeom prst="rect">
            <a:avLst/>
          </a:prstGeom>
        </p:spPr>
      </p:pic>
      <p:pic>
        <p:nvPicPr>
          <p:cNvPr id="40" name="Picture 39" descr="testimonials.png">
            <a:hlinkClick r:id="rId6" action="ppaction://hlinksldjump"/>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624140" y="1792111"/>
            <a:ext cx="787940" cy="614832"/>
          </a:xfrm>
          <a:prstGeom prst="rect">
            <a:avLst/>
          </a:prstGeom>
        </p:spPr>
      </p:pic>
      <p:pic>
        <p:nvPicPr>
          <p:cNvPr id="41" name="Picture 40">
            <a:hlinkClick r:id="rId7"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6109" y="1668184"/>
            <a:ext cx="844223" cy="844223"/>
          </a:xfrm>
          <a:prstGeom prst="rect">
            <a:avLst/>
          </a:prstGeom>
        </p:spPr>
      </p:pic>
      <p:sp>
        <p:nvSpPr>
          <p:cNvPr id="37" name="TextBox 36"/>
          <p:cNvSpPr txBox="1"/>
          <p:nvPr/>
        </p:nvSpPr>
        <p:spPr>
          <a:xfrm>
            <a:off x="2441429" y="234832"/>
            <a:ext cx="4497859" cy="461665"/>
          </a:xfrm>
          <a:prstGeom prst="rect">
            <a:avLst/>
          </a:prstGeom>
          <a:noFill/>
        </p:spPr>
        <p:txBody>
          <a:bodyPr wrap="square" rtlCol="0">
            <a:spAutoFit/>
          </a:bodyPr>
          <a:lstStyle/>
          <a:p>
            <a:r>
              <a:rPr lang="en-AU" sz="2400" dirty="0" smtClean="0">
                <a:solidFill>
                  <a:schemeClr val="bg1">
                    <a:lumMod val="50000"/>
                  </a:schemeClr>
                </a:solidFill>
              </a:rPr>
              <a:t>Need a hand with </a:t>
            </a:r>
            <a:r>
              <a:rPr lang="en-AU" sz="2400" smtClean="0">
                <a:solidFill>
                  <a:schemeClr val="bg1">
                    <a:lumMod val="50000"/>
                  </a:schemeClr>
                </a:solidFill>
              </a:rPr>
              <a:t>your package? </a:t>
            </a:r>
            <a:endParaRPr lang="en-AU" sz="2400" dirty="0">
              <a:solidFill>
                <a:schemeClr val="bg1">
                  <a:lumMod val="50000"/>
                </a:schemeClr>
              </a:solidFill>
            </a:endParaRPr>
          </a:p>
        </p:txBody>
      </p:sp>
      <p:sp>
        <p:nvSpPr>
          <p:cNvPr id="38" name="TextBox 37"/>
          <p:cNvSpPr txBox="1"/>
          <p:nvPr/>
        </p:nvSpPr>
        <p:spPr>
          <a:xfrm>
            <a:off x="1804636" y="871019"/>
            <a:ext cx="5771444" cy="338554"/>
          </a:xfrm>
          <a:prstGeom prst="rect">
            <a:avLst/>
          </a:prstGeom>
          <a:noFill/>
        </p:spPr>
        <p:txBody>
          <a:bodyPr wrap="square" rtlCol="0">
            <a:spAutoFit/>
          </a:bodyPr>
          <a:lstStyle/>
          <a:p>
            <a:r>
              <a:rPr lang="en-AU" sz="1600" dirty="0" smtClean="0"/>
              <a:t>We offer fast, efficient and affordable package delivery solutions</a:t>
            </a:r>
            <a:endParaRPr lang="en-AU" sz="1600" dirty="0"/>
          </a:p>
        </p:txBody>
      </p:sp>
    </p:spTree>
    <p:extLst>
      <p:ext uri="{BB962C8B-B14F-4D97-AF65-F5344CB8AC3E}">
        <p14:creationId xmlns:p14="http://schemas.microsoft.com/office/powerpoint/2010/main" val="14198042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KTbanner1.png"/>
          <p:cNvPicPr>
            <a:picLocks noChangeAspect="1"/>
          </p:cNvPicPr>
          <p:nvPr/>
        </p:nvPicPr>
        <p:blipFill rotWithShape="1">
          <a:blip r:embed="rId2">
            <a:extLst>
              <a:ext uri="{28A0092B-C50C-407E-A947-70E740481C1C}">
                <a14:useLocalDpi xmlns:a14="http://schemas.microsoft.com/office/drawing/2010/main" val="0"/>
              </a:ext>
            </a:extLst>
          </a:blip>
          <a:srcRect b="27824"/>
          <a:stretch/>
        </p:blipFill>
        <p:spPr>
          <a:xfrm>
            <a:off x="0" y="0"/>
            <a:ext cx="9144000" cy="1044222"/>
          </a:xfrm>
          <a:prstGeom prst="rect">
            <a:avLst/>
          </a:prstGeom>
        </p:spPr>
      </p:pic>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2" y="1084043"/>
            <a:ext cx="9142593" cy="6096000"/>
          </a:xfrm>
          <a:prstGeom prst="rect">
            <a:avLst/>
          </a:prstGeom>
        </p:spPr>
      </p:pic>
      <p:sp>
        <p:nvSpPr>
          <p:cNvPr id="7" name="Rectangle 6"/>
          <p:cNvSpPr/>
          <p:nvPr/>
        </p:nvSpPr>
        <p:spPr>
          <a:xfrm>
            <a:off x="244699" y="1474181"/>
            <a:ext cx="4897037" cy="5228224"/>
          </a:xfrm>
          <a:prstGeom prst="rect">
            <a:avLst/>
          </a:prstGeom>
          <a:solidFill>
            <a:schemeClr val="bg1">
              <a:lumMod val="85000"/>
              <a:alpha val="50000"/>
            </a:schemeClr>
          </a:solidFill>
          <a:ln>
            <a:solidFill>
              <a:srgbClr val="D15D22"/>
            </a:solidFill>
          </a:ln>
          <a:effectLst>
            <a:outerShdw blurRad="40000" dist="23000" dir="5400000" rotWithShape="0">
              <a:srgbClr val="000000">
                <a:alpha val="6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8" name="Rectangle 7"/>
          <p:cNvSpPr/>
          <p:nvPr/>
        </p:nvSpPr>
        <p:spPr>
          <a:xfrm>
            <a:off x="5440447" y="1474181"/>
            <a:ext cx="3471733" cy="2381128"/>
          </a:xfrm>
          <a:prstGeom prst="rect">
            <a:avLst/>
          </a:prstGeom>
          <a:solidFill>
            <a:schemeClr val="bg1">
              <a:lumMod val="85000"/>
              <a:alpha val="50000"/>
            </a:schemeClr>
          </a:solidFill>
          <a:ln>
            <a:solidFill>
              <a:srgbClr val="D15D22"/>
            </a:solidFill>
          </a:ln>
        </p:spPr>
        <p:style>
          <a:lnRef idx="1">
            <a:schemeClr val="accent1"/>
          </a:lnRef>
          <a:fillRef idx="3">
            <a:schemeClr val="accent1"/>
          </a:fillRef>
          <a:effectRef idx="2">
            <a:schemeClr val="accent1"/>
          </a:effectRef>
          <a:fontRef idx="minor">
            <a:schemeClr val="lt1"/>
          </a:fontRef>
        </p:style>
        <p:txBody>
          <a:bodyPr rtlCol="0" anchor="ctr"/>
          <a:lstStyle/>
          <a:p>
            <a:endParaRPr lang="en-AU" dirty="0">
              <a:solidFill>
                <a:schemeClr val="bg1"/>
              </a:solidFill>
            </a:endParaRPr>
          </a:p>
        </p:txBody>
      </p:sp>
      <p:sp>
        <p:nvSpPr>
          <p:cNvPr id="9" name="TextBox 8"/>
          <p:cNvSpPr txBox="1"/>
          <p:nvPr/>
        </p:nvSpPr>
        <p:spPr>
          <a:xfrm>
            <a:off x="618185" y="1569456"/>
            <a:ext cx="4275091" cy="1538883"/>
          </a:xfrm>
          <a:prstGeom prst="rect">
            <a:avLst/>
          </a:prstGeom>
          <a:noFill/>
        </p:spPr>
        <p:txBody>
          <a:bodyPr wrap="square" rtlCol="0">
            <a:spAutoFit/>
          </a:bodyPr>
          <a:lstStyle/>
          <a:p>
            <a:pPr algn="ctr"/>
            <a:r>
              <a:rPr lang="en-AU" sz="4000" b="1" dirty="0" smtClean="0">
                <a:solidFill>
                  <a:srgbClr val="D15D22"/>
                </a:solidFill>
              </a:rPr>
              <a:t>Delivery Schedule</a:t>
            </a:r>
          </a:p>
          <a:p>
            <a:endParaRPr lang="en-AU" b="1" dirty="0">
              <a:solidFill>
                <a:srgbClr val="D15D22"/>
              </a:solidFill>
            </a:endParaRPr>
          </a:p>
          <a:p>
            <a:r>
              <a:rPr lang="en-AU" b="1" dirty="0" smtClean="0">
                <a:solidFill>
                  <a:srgbClr val="D15D22"/>
                </a:solidFill>
              </a:rPr>
              <a:t>:</a:t>
            </a:r>
          </a:p>
          <a:p>
            <a:endParaRPr lang="en-AU" b="1" dirty="0"/>
          </a:p>
        </p:txBody>
      </p:sp>
      <p:sp>
        <p:nvSpPr>
          <p:cNvPr id="44" name="Rectangle 43">
            <a:hlinkClick r:id="" action="ppaction://hlinkshowjump?jump=nextslide"/>
          </p:cNvPr>
          <p:cNvSpPr/>
          <p:nvPr/>
        </p:nvSpPr>
        <p:spPr>
          <a:xfrm>
            <a:off x="3982322" y="6834575"/>
            <a:ext cx="1159415" cy="228256"/>
          </a:xfrm>
          <a:prstGeom prst="rect">
            <a:avLst/>
          </a:prstGeom>
          <a:solidFill>
            <a:srgbClr val="E95625"/>
          </a:solidFill>
          <a:ln w="38100">
            <a:solidFill>
              <a:srgbClr val="6C6C6C"/>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smtClean="0">
                <a:solidFill>
                  <a:schemeClr val="bg1"/>
                </a:solidFill>
              </a:rPr>
              <a:t>CONTINUE</a:t>
            </a:r>
            <a:endParaRPr lang="en-AU" sz="1400" dirty="0">
              <a:solidFill>
                <a:schemeClr val="bg1"/>
              </a:solidFill>
            </a:endParaRPr>
          </a:p>
        </p:txBody>
      </p:sp>
      <p:sp>
        <p:nvSpPr>
          <p:cNvPr id="43" name="TextBox 42">
            <a:hlinkClick r:id="" action="ppaction://hlinkshowjump?jump=firstslide"/>
          </p:cNvPr>
          <p:cNvSpPr txBox="1"/>
          <p:nvPr/>
        </p:nvSpPr>
        <p:spPr>
          <a:xfrm>
            <a:off x="3386310" y="558069"/>
            <a:ext cx="788857" cy="369332"/>
          </a:xfrm>
          <a:prstGeom prst="rect">
            <a:avLst/>
          </a:prstGeom>
          <a:noFill/>
        </p:spPr>
        <p:txBody>
          <a:bodyPr wrap="square" rtlCol="0">
            <a:spAutoFit/>
          </a:bodyPr>
          <a:lstStyle/>
          <a:p>
            <a:endParaRPr lang="en-AU"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185" y="2500728"/>
            <a:ext cx="4140131" cy="315010"/>
          </a:xfrm>
          <a:prstGeom prst="rect">
            <a:avLst/>
          </a:prstGeom>
        </p:spPr>
      </p:pic>
      <p:sp>
        <p:nvSpPr>
          <p:cNvPr id="48" name="TextBox 47"/>
          <p:cNvSpPr txBox="1"/>
          <p:nvPr/>
        </p:nvSpPr>
        <p:spPr>
          <a:xfrm>
            <a:off x="5141736" y="1559964"/>
            <a:ext cx="3966693" cy="1354217"/>
          </a:xfrm>
          <a:prstGeom prst="rect">
            <a:avLst/>
          </a:prstGeom>
          <a:noFill/>
        </p:spPr>
        <p:txBody>
          <a:bodyPr wrap="square" rtlCol="0">
            <a:spAutoFit/>
          </a:bodyPr>
          <a:lstStyle/>
          <a:p>
            <a:pPr algn="ctr"/>
            <a:r>
              <a:rPr lang="en-AU" sz="2800" b="1" dirty="0" smtClean="0">
                <a:solidFill>
                  <a:srgbClr val="D15D22"/>
                </a:solidFill>
              </a:rPr>
              <a:t>Completed Orders</a:t>
            </a:r>
          </a:p>
          <a:p>
            <a:endParaRPr lang="en-AU" b="1" dirty="0">
              <a:solidFill>
                <a:srgbClr val="D15D22"/>
              </a:solidFill>
            </a:endParaRPr>
          </a:p>
          <a:p>
            <a:r>
              <a:rPr lang="en-AU" b="1" dirty="0" smtClean="0">
                <a:solidFill>
                  <a:srgbClr val="D15D22"/>
                </a:solidFill>
              </a:rPr>
              <a:t>:</a:t>
            </a:r>
          </a:p>
          <a:p>
            <a:endParaRPr lang="en-AU" b="1" dirty="0"/>
          </a:p>
        </p:txBody>
      </p:sp>
      <p:sp>
        <p:nvSpPr>
          <p:cNvPr id="21" name="Rectangle 20"/>
          <p:cNvSpPr/>
          <p:nvPr/>
        </p:nvSpPr>
        <p:spPr>
          <a:xfrm>
            <a:off x="5448014" y="4090086"/>
            <a:ext cx="3471733" cy="2612319"/>
          </a:xfrm>
          <a:prstGeom prst="rect">
            <a:avLst/>
          </a:prstGeom>
          <a:solidFill>
            <a:schemeClr val="bg1">
              <a:lumMod val="85000"/>
              <a:alpha val="50000"/>
            </a:schemeClr>
          </a:solidFill>
          <a:ln>
            <a:solidFill>
              <a:srgbClr val="D15D22"/>
            </a:solidFill>
          </a:ln>
        </p:spPr>
        <p:style>
          <a:lnRef idx="1">
            <a:schemeClr val="accent1"/>
          </a:lnRef>
          <a:fillRef idx="3">
            <a:schemeClr val="accent1"/>
          </a:fillRef>
          <a:effectRef idx="2">
            <a:schemeClr val="accent1"/>
          </a:effectRef>
          <a:fontRef idx="minor">
            <a:schemeClr val="lt1"/>
          </a:fontRef>
        </p:style>
        <p:txBody>
          <a:bodyPr rtlCol="0" anchor="ctr"/>
          <a:lstStyle/>
          <a:p>
            <a:endParaRPr lang="en-AU"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7376" y="5070892"/>
            <a:ext cx="2208110" cy="1447113"/>
          </a:xfrm>
          <a:prstGeom prst="rect">
            <a:avLst/>
          </a:prstGeom>
        </p:spPr>
      </p:pic>
      <p:sp>
        <p:nvSpPr>
          <p:cNvPr id="23" name="Rectangle 22"/>
          <p:cNvSpPr/>
          <p:nvPr/>
        </p:nvSpPr>
        <p:spPr>
          <a:xfrm>
            <a:off x="613588" y="2957707"/>
            <a:ext cx="4279688" cy="192878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dirty="0"/>
          </a:p>
        </p:txBody>
      </p:sp>
      <p:sp>
        <p:nvSpPr>
          <p:cNvPr id="24" name="Rectangle 23"/>
          <p:cNvSpPr/>
          <p:nvPr/>
        </p:nvSpPr>
        <p:spPr>
          <a:xfrm>
            <a:off x="634013" y="5051544"/>
            <a:ext cx="1907113" cy="143411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dirty="0"/>
          </a:p>
        </p:txBody>
      </p:sp>
      <p:sp>
        <p:nvSpPr>
          <p:cNvPr id="25" name="TextBox 24"/>
          <p:cNvSpPr txBox="1"/>
          <p:nvPr/>
        </p:nvSpPr>
        <p:spPr>
          <a:xfrm>
            <a:off x="5213355" y="4131184"/>
            <a:ext cx="3966693" cy="1354217"/>
          </a:xfrm>
          <a:prstGeom prst="rect">
            <a:avLst/>
          </a:prstGeom>
          <a:noFill/>
        </p:spPr>
        <p:txBody>
          <a:bodyPr wrap="square" rtlCol="0">
            <a:spAutoFit/>
          </a:bodyPr>
          <a:lstStyle/>
          <a:p>
            <a:pPr algn="ctr"/>
            <a:r>
              <a:rPr lang="en-AU" sz="2800" b="1" dirty="0" smtClean="0">
                <a:solidFill>
                  <a:srgbClr val="D15D22"/>
                </a:solidFill>
              </a:rPr>
              <a:t>Driver Hub</a:t>
            </a:r>
          </a:p>
          <a:p>
            <a:endParaRPr lang="en-AU" b="1" dirty="0">
              <a:solidFill>
                <a:srgbClr val="D15D22"/>
              </a:solidFill>
            </a:endParaRPr>
          </a:p>
          <a:p>
            <a:r>
              <a:rPr lang="en-AU" b="1" dirty="0" smtClean="0">
                <a:solidFill>
                  <a:srgbClr val="D15D22"/>
                </a:solidFill>
              </a:rPr>
              <a:t>:</a:t>
            </a:r>
          </a:p>
          <a:p>
            <a:endParaRPr lang="en-AU" b="1" dirty="0"/>
          </a:p>
        </p:txBody>
      </p:sp>
      <p:sp>
        <p:nvSpPr>
          <p:cNvPr id="26" name="TextBox 25"/>
          <p:cNvSpPr txBox="1"/>
          <p:nvPr/>
        </p:nvSpPr>
        <p:spPr>
          <a:xfrm>
            <a:off x="5674046" y="4701826"/>
            <a:ext cx="2815046" cy="1200329"/>
          </a:xfrm>
          <a:prstGeom prst="rect">
            <a:avLst/>
          </a:prstGeom>
          <a:noFill/>
        </p:spPr>
        <p:txBody>
          <a:bodyPr wrap="square" rtlCol="0">
            <a:spAutoFit/>
          </a:bodyPr>
          <a:lstStyle/>
          <a:p>
            <a:pPr marL="285750" indent="-285750">
              <a:buFont typeface="Arial" charset="0"/>
              <a:buChar char="•"/>
            </a:pPr>
            <a:r>
              <a:rPr lang="en-AU" dirty="0" smtClean="0">
                <a:solidFill>
                  <a:schemeClr val="bg1"/>
                </a:solidFill>
              </a:rPr>
              <a:t>Roster Information</a:t>
            </a:r>
          </a:p>
          <a:p>
            <a:pPr marL="285750" indent="-285750">
              <a:buFont typeface="Arial" charset="0"/>
              <a:buChar char="•"/>
            </a:pPr>
            <a:r>
              <a:rPr lang="en-AU" dirty="0" smtClean="0">
                <a:solidFill>
                  <a:schemeClr val="bg1"/>
                </a:solidFill>
              </a:rPr>
              <a:t>Work Email</a:t>
            </a:r>
          </a:p>
          <a:p>
            <a:pPr marL="285750" indent="-285750">
              <a:buFont typeface="Arial" charset="0"/>
              <a:buChar char="•"/>
            </a:pPr>
            <a:r>
              <a:rPr lang="en-AU" dirty="0" smtClean="0">
                <a:solidFill>
                  <a:schemeClr val="bg1"/>
                </a:solidFill>
              </a:rPr>
              <a:t>Individual KPI Statistics</a:t>
            </a:r>
          </a:p>
          <a:p>
            <a:pPr marL="285750" indent="-285750">
              <a:buFont typeface="Arial" charset="0"/>
              <a:buChar char="•"/>
            </a:pPr>
            <a:endParaRPr lang="en-AU" dirty="0">
              <a:solidFill>
                <a:schemeClr val="bg1"/>
              </a:solidFill>
            </a:endParaRPr>
          </a:p>
        </p:txBody>
      </p:sp>
      <p:sp>
        <p:nvSpPr>
          <p:cNvPr id="10" name="TextBox 9"/>
          <p:cNvSpPr txBox="1"/>
          <p:nvPr/>
        </p:nvSpPr>
        <p:spPr>
          <a:xfrm>
            <a:off x="1037968" y="3108339"/>
            <a:ext cx="3348681" cy="646331"/>
          </a:xfrm>
          <a:prstGeom prst="rect">
            <a:avLst/>
          </a:prstGeom>
          <a:noFill/>
        </p:spPr>
        <p:txBody>
          <a:bodyPr wrap="square" rtlCol="0">
            <a:spAutoFit/>
          </a:bodyPr>
          <a:lstStyle/>
          <a:p>
            <a:pPr marL="285750" indent="-285750">
              <a:buFont typeface="Arial" charset="0"/>
              <a:buChar char="•"/>
            </a:pPr>
            <a:r>
              <a:rPr lang="en-AU" dirty="0" smtClean="0"/>
              <a:t>Order information</a:t>
            </a:r>
          </a:p>
          <a:p>
            <a:pPr marL="285750" indent="-285750">
              <a:buFont typeface="Arial" charset="0"/>
              <a:buChar char="•"/>
            </a:pPr>
            <a:r>
              <a:rPr lang="en-AU" dirty="0" smtClean="0"/>
              <a:t>Customer information</a:t>
            </a:r>
          </a:p>
        </p:txBody>
      </p:sp>
    </p:spTree>
    <p:extLst>
      <p:ext uri="{BB962C8B-B14F-4D97-AF65-F5344CB8AC3E}">
        <p14:creationId xmlns:p14="http://schemas.microsoft.com/office/powerpoint/2010/main" val="2194277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KThomepag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44000" cy="7211961"/>
          </a:xfrm>
          <a:prstGeom prst="rect">
            <a:avLst/>
          </a:prstGeom>
        </p:spPr>
      </p:pic>
      <p:sp>
        <p:nvSpPr>
          <p:cNvPr id="5" name="Rectangle 4"/>
          <p:cNvSpPr/>
          <p:nvPr/>
        </p:nvSpPr>
        <p:spPr>
          <a:xfrm>
            <a:off x="1298500" y="1269956"/>
            <a:ext cx="6587282" cy="4909233"/>
          </a:xfrm>
          <a:prstGeom prst="rect">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AU"/>
          </a:p>
        </p:txBody>
      </p:sp>
      <p:pic>
        <p:nvPicPr>
          <p:cNvPr id="6" name="Picture 5" descr="closebutton.png">
            <a:hlinkClick r:id="" action="ppaction://hlinkshowjump?jump=firstslide"/>
          </p:cNvPr>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436766" y="1206562"/>
            <a:ext cx="449016" cy="449016"/>
          </a:xfrm>
          <a:prstGeom prst="rect">
            <a:avLst/>
          </a:prstGeom>
        </p:spPr>
      </p:pic>
      <p:sp>
        <p:nvSpPr>
          <p:cNvPr id="9" name="Action Button: Forward or Next 8"/>
          <p:cNvSpPr/>
          <p:nvPr/>
        </p:nvSpPr>
        <p:spPr>
          <a:xfrm>
            <a:off x="3953660" y="3194407"/>
            <a:ext cx="1436605" cy="1082927"/>
          </a:xfrm>
          <a:prstGeom prst="actionButtonForwardNext">
            <a:avLst/>
          </a:prstGeom>
          <a:solidFill>
            <a:srgbClr val="E95625"/>
          </a:solidFill>
          <a:ln/>
          <a:effectLst>
            <a:outerShdw blurRad="152400" dist="317500" dir="5400000" sx="90000" sy="-19000" rotWithShape="0">
              <a:prstClr val="black">
                <a:alpha val="15000"/>
              </a:prstClr>
            </a:outerShdw>
          </a:effectLst>
          <a:scene3d>
            <a:camera prst="obliqueTopLeft"/>
            <a:lightRig rig="threePt" dir="t"/>
          </a:scene3d>
          <a:sp3d>
            <a:bevelT/>
          </a:sp3d>
        </p:spPr>
        <p:style>
          <a:lnRef idx="2">
            <a:schemeClr val="accent6">
              <a:shade val="50000"/>
            </a:schemeClr>
          </a:lnRef>
          <a:fillRef idx="1">
            <a:schemeClr val="accent6"/>
          </a:fillRef>
          <a:effectRef idx="0">
            <a:schemeClr val="accent6"/>
          </a:effectRef>
          <a:fontRef idx="minor">
            <a:schemeClr val="lt1"/>
          </a:fontRef>
        </p:style>
        <p:txBody>
          <a:bodyPr/>
          <a:lstStyle/>
          <a:p>
            <a:endParaRPr lang="en-AU"/>
          </a:p>
        </p:txBody>
      </p:sp>
    </p:spTree>
    <p:extLst>
      <p:ext uri="{BB962C8B-B14F-4D97-AF65-F5344CB8AC3E}">
        <p14:creationId xmlns:p14="http://schemas.microsoft.com/office/powerpoint/2010/main" val="23162356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KTbanner1.png"/>
          <p:cNvPicPr>
            <a:picLocks noChangeAspect="1"/>
          </p:cNvPicPr>
          <p:nvPr/>
        </p:nvPicPr>
        <p:blipFill rotWithShape="1">
          <a:blip r:embed="rId2">
            <a:extLst>
              <a:ext uri="{28A0092B-C50C-407E-A947-70E740481C1C}">
                <a14:useLocalDpi xmlns:a14="http://schemas.microsoft.com/office/drawing/2010/main" val="0"/>
              </a:ext>
            </a:extLst>
          </a:blip>
          <a:srcRect b="27824"/>
          <a:stretch/>
        </p:blipFill>
        <p:spPr>
          <a:xfrm>
            <a:off x="0" y="0"/>
            <a:ext cx="9144000" cy="1044222"/>
          </a:xfrm>
          <a:prstGeom prst="rect">
            <a:avLst/>
          </a:prstGeom>
        </p:spPr>
      </p:pic>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2" y="1084043"/>
            <a:ext cx="9142593" cy="6096000"/>
          </a:xfrm>
          <a:prstGeom prst="rect">
            <a:avLst/>
          </a:prstGeom>
        </p:spPr>
      </p:pic>
      <p:cxnSp>
        <p:nvCxnSpPr>
          <p:cNvPr id="6" name="Straight Connector 5"/>
          <p:cNvCxnSpPr/>
          <p:nvPr/>
        </p:nvCxnSpPr>
        <p:spPr>
          <a:xfrm>
            <a:off x="4572000" y="1474181"/>
            <a:ext cx="12879" cy="5228224"/>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244699" y="1474181"/>
            <a:ext cx="4172755" cy="5228224"/>
          </a:xfrm>
          <a:prstGeom prst="rect">
            <a:avLst/>
          </a:prstGeom>
          <a:solidFill>
            <a:schemeClr val="bg1">
              <a:lumMod val="85000"/>
              <a:alpha val="50000"/>
            </a:schemeClr>
          </a:solidFill>
          <a:ln>
            <a:solidFill>
              <a:srgbClr val="D15D22"/>
            </a:solidFill>
          </a:ln>
          <a:effectLst>
            <a:outerShdw blurRad="40000" dist="23000" dir="5400000" rotWithShape="0">
              <a:srgbClr val="000000">
                <a:alpha val="6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8" name="Rectangle 7"/>
          <p:cNvSpPr/>
          <p:nvPr/>
        </p:nvSpPr>
        <p:spPr>
          <a:xfrm>
            <a:off x="4739425" y="1474180"/>
            <a:ext cx="4172755" cy="5228225"/>
          </a:xfrm>
          <a:prstGeom prst="rect">
            <a:avLst/>
          </a:prstGeom>
          <a:solidFill>
            <a:schemeClr val="bg1">
              <a:lumMod val="85000"/>
              <a:alpha val="50000"/>
            </a:schemeClr>
          </a:solidFill>
          <a:ln>
            <a:solidFill>
              <a:srgbClr val="D15D22"/>
            </a:solidFill>
          </a:ln>
        </p:spPr>
        <p:style>
          <a:lnRef idx="1">
            <a:schemeClr val="accent1"/>
          </a:lnRef>
          <a:fillRef idx="3">
            <a:schemeClr val="accent1"/>
          </a:fillRef>
          <a:effectRef idx="2">
            <a:schemeClr val="accent1"/>
          </a:effectRef>
          <a:fontRef idx="minor">
            <a:schemeClr val="lt1"/>
          </a:fontRef>
        </p:style>
        <p:txBody>
          <a:bodyPr rtlCol="0" anchor="ctr"/>
          <a:lstStyle/>
          <a:p>
            <a:endParaRPr lang="en-AU" dirty="0">
              <a:solidFill>
                <a:schemeClr val="bg1"/>
              </a:solidFill>
            </a:endParaRPr>
          </a:p>
        </p:txBody>
      </p:sp>
      <p:sp>
        <p:nvSpPr>
          <p:cNvPr id="9" name="TextBox 8"/>
          <p:cNvSpPr txBox="1"/>
          <p:nvPr/>
        </p:nvSpPr>
        <p:spPr>
          <a:xfrm>
            <a:off x="360087" y="1899011"/>
            <a:ext cx="3966693" cy="1538883"/>
          </a:xfrm>
          <a:prstGeom prst="rect">
            <a:avLst/>
          </a:prstGeom>
          <a:noFill/>
        </p:spPr>
        <p:txBody>
          <a:bodyPr wrap="square" rtlCol="0">
            <a:spAutoFit/>
          </a:bodyPr>
          <a:lstStyle/>
          <a:p>
            <a:pPr algn="ctr"/>
            <a:r>
              <a:rPr lang="en-AU" sz="4000" b="1" dirty="0" smtClean="0">
                <a:solidFill>
                  <a:srgbClr val="D15D22"/>
                </a:solidFill>
              </a:rPr>
              <a:t>NEW CUSTOMER</a:t>
            </a:r>
          </a:p>
          <a:p>
            <a:endParaRPr lang="en-AU" b="1" dirty="0">
              <a:solidFill>
                <a:srgbClr val="D15D22"/>
              </a:solidFill>
            </a:endParaRPr>
          </a:p>
          <a:p>
            <a:r>
              <a:rPr lang="en-AU" b="1" dirty="0" smtClean="0">
                <a:solidFill>
                  <a:srgbClr val="D15D22"/>
                </a:solidFill>
              </a:rPr>
              <a:t>:</a:t>
            </a:r>
          </a:p>
          <a:p>
            <a:endParaRPr lang="en-AU" b="1" dirty="0"/>
          </a:p>
        </p:txBody>
      </p:sp>
      <p:sp>
        <p:nvSpPr>
          <p:cNvPr id="27" name="Rectangle 26"/>
          <p:cNvSpPr/>
          <p:nvPr/>
        </p:nvSpPr>
        <p:spPr>
          <a:xfrm>
            <a:off x="940626" y="3183467"/>
            <a:ext cx="2661367" cy="1253124"/>
          </a:xfrm>
          <a:prstGeom prst="rect">
            <a:avLst/>
          </a:prstGeom>
          <a:solidFill>
            <a:srgbClr val="D15D22">
              <a:alpha val="8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9" name="TextBox 18"/>
          <p:cNvSpPr txBox="1"/>
          <p:nvPr/>
        </p:nvSpPr>
        <p:spPr>
          <a:xfrm>
            <a:off x="1368283" y="3647716"/>
            <a:ext cx="2195913" cy="369332"/>
          </a:xfrm>
          <a:prstGeom prst="rect">
            <a:avLst/>
          </a:prstGeom>
          <a:noFill/>
        </p:spPr>
        <p:txBody>
          <a:bodyPr wrap="square" rtlCol="0">
            <a:spAutoFit/>
          </a:bodyPr>
          <a:lstStyle/>
          <a:p>
            <a:r>
              <a:rPr lang="en-AU" smtClean="0">
                <a:solidFill>
                  <a:schemeClr val="bg1"/>
                </a:solidFill>
              </a:rPr>
              <a:t>CREATE ACCOUNT</a:t>
            </a:r>
            <a:endParaRPr lang="en-AU" dirty="0">
              <a:solidFill>
                <a:schemeClr val="bg1"/>
              </a:solidFill>
            </a:endParaRPr>
          </a:p>
        </p:txBody>
      </p:sp>
      <p:sp>
        <p:nvSpPr>
          <p:cNvPr id="28" name="Rectangle 27"/>
          <p:cNvSpPr/>
          <p:nvPr/>
        </p:nvSpPr>
        <p:spPr>
          <a:xfrm>
            <a:off x="938457" y="4722350"/>
            <a:ext cx="2663536" cy="1243859"/>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dirty="0"/>
          </a:p>
        </p:txBody>
      </p:sp>
      <p:sp>
        <p:nvSpPr>
          <p:cNvPr id="22" name="TextBox 21"/>
          <p:cNvSpPr txBox="1"/>
          <p:nvPr/>
        </p:nvSpPr>
        <p:spPr>
          <a:xfrm>
            <a:off x="1646351" y="4903042"/>
            <a:ext cx="1879733" cy="923330"/>
          </a:xfrm>
          <a:prstGeom prst="rect">
            <a:avLst/>
          </a:prstGeom>
          <a:noFill/>
        </p:spPr>
        <p:txBody>
          <a:bodyPr wrap="square" rtlCol="0">
            <a:spAutoFit/>
          </a:bodyPr>
          <a:lstStyle/>
          <a:p>
            <a:r>
              <a:rPr lang="en-AU" smtClean="0"/>
              <a:t>CONTINUE WITHOUT ACCOUNT</a:t>
            </a:r>
            <a:endParaRPr lang="en-AU" dirty="0"/>
          </a:p>
        </p:txBody>
      </p:sp>
      <p:sp>
        <p:nvSpPr>
          <p:cNvPr id="44" name="Rectangle 43">
            <a:hlinkClick r:id="" action="ppaction://hlinkshowjump?jump=nextslide"/>
          </p:cNvPr>
          <p:cNvSpPr/>
          <p:nvPr/>
        </p:nvSpPr>
        <p:spPr>
          <a:xfrm>
            <a:off x="3982322" y="6834575"/>
            <a:ext cx="1159415" cy="228256"/>
          </a:xfrm>
          <a:prstGeom prst="rect">
            <a:avLst/>
          </a:prstGeom>
          <a:solidFill>
            <a:srgbClr val="E95625"/>
          </a:solidFill>
          <a:ln w="38100">
            <a:solidFill>
              <a:srgbClr val="6C6C6C"/>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smtClean="0">
                <a:solidFill>
                  <a:schemeClr val="bg1"/>
                </a:solidFill>
              </a:rPr>
              <a:t>CONTINUE</a:t>
            </a:r>
            <a:endParaRPr lang="en-AU" sz="1400" dirty="0">
              <a:solidFill>
                <a:schemeClr val="bg1"/>
              </a:solidFill>
            </a:endParaRPr>
          </a:p>
        </p:txBody>
      </p:sp>
      <p:sp>
        <p:nvSpPr>
          <p:cNvPr id="43" name="TextBox 42">
            <a:hlinkClick r:id="" action="ppaction://hlinkshowjump?jump=firstslide"/>
          </p:cNvPr>
          <p:cNvSpPr txBox="1"/>
          <p:nvPr/>
        </p:nvSpPr>
        <p:spPr>
          <a:xfrm>
            <a:off x="3386310" y="558069"/>
            <a:ext cx="788857" cy="369332"/>
          </a:xfrm>
          <a:prstGeom prst="rect">
            <a:avLst/>
          </a:prstGeom>
          <a:noFill/>
        </p:spPr>
        <p:txBody>
          <a:bodyPr wrap="square" rtlCol="0">
            <a:spAutoFit/>
          </a:bodyPr>
          <a:lstStyle/>
          <a:p>
            <a:endParaRPr lang="en-AU"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7388" y="1084043"/>
            <a:ext cx="4140131" cy="315010"/>
          </a:xfrm>
          <a:prstGeom prst="rect">
            <a:avLst/>
          </a:prstGeom>
        </p:spPr>
      </p:pic>
      <p:sp>
        <p:nvSpPr>
          <p:cNvPr id="48" name="TextBox 47"/>
          <p:cNvSpPr txBox="1"/>
          <p:nvPr/>
        </p:nvSpPr>
        <p:spPr>
          <a:xfrm>
            <a:off x="4795635" y="1584145"/>
            <a:ext cx="3966693" cy="2154436"/>
          </a:xfrm>
          <a:prstGeom prst="rect">
            <a:avLst/>
          </a:prstGeom>
          <a:noFill/>
        </p:spPr>
        <p:txBody>
          <a:bodyPr wrap="square" rtlCol="0">
            <a:spAutoFit/>
          </a:bodyPr>
          <a:lstStyle/>
          <a:p>
            <a:pPr algn="ctr"/>
            <a:r>
              <a:rPr lang="en-AU" sz="4000" b="1" dirty="0" smtClean="0">
                <a:solidFill>
                  <a:srgbClr val="D15D22"/>
                </a:solidFill>
              </a:rPr>
              <a:t>EXISTING CUSTOMER</a:t>
            </a:r>
          </a:p>
          <a:p>
            <a:endParaRPr lang="en-AU" b="1" dirty="0">
              <a:solidFill>
                <a:srgbClr val="D15D22"/>
              </a:solidFill>
            </a:endParaRPr>
          </a:p>
          <a:p>
            <a:r>
              <a:rPr lang="en-AU" b="1" dirty="0" smtClean="0">
                <a:solidFill>
                  <a:srgbClr val="D15D22"/>
                </a:solidFill>
              </a:rPr>
              <a:t>:</a:t>
            </a:r>
          </a:p>
          <a:p>
            <a:endParaRPr lang="en-AU" b="1" dirty="0"/>
          </a:p>
        </p:txBody>
      </p:sp>
      <p:sp>
        <p:nvSpPr>
          <p:cNvPr id="49" name="Rectangle 48"/>
          <p:cNvSpPr/>
          <p:nvPr/>
        </p:nvSpPr>
        <p:spPr>
          <a:xfrm>
            <a:off x="5442616" y="3199940"/>
            <a:ext cx="2661367" cy="1253124"/>
          </a:xfrm>
          <a:prstGeom prst="rect">
            <a:avLst/>
          </a:prstGeom>
          <a:solidFill>
            <a:srgbClr val="D15D22">
              <a:alpha val="8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50" name="TextBox 49"/>
          <p:cNvSpPr txBox="1"/>
          <p:nvPr/>
        </p:nvSpPr>
        <p:spPr>
          <a:xfrm>
            <a:off x="6312168" y="3616741"/>
            <a:ext cx="2195913" cy="369332"/>
          </a:xfrm>
          <a:prstGeom prst="rect">
            <a:avLst/>
          </a:prstGeom>
          <a:noFill/>
        </p:spPr>
        <p:txBody>
          <a:bodyPr wrap="square" rtlCol="0">
            <a:spAutoFit/>
          </a:bodyPr>
          <a:lstStyle/>
          <a:p>
            <a:r>
              <a:rPr lang="en-AU" smtClean="0">
                <a:solidFill>
                  <a:schemeClr val="bg1"/>
                </a:solidFill>
              </a:rPr>
              <a:t>SIGN IN</a:t>
            </a:r>
            <a:endParaRPr lang="en-AU" dirty="0">
              <a:solidFill>
                <a:schemeClr val="bg1"/>
              </a:solidFill>
            </a:endParaRPr>
          </a:p>
        </p:txBody>
      </p:sp>
      <p:sp>
        <p:nvSpPr>
          <p:cNvPr id="51" name="Rectangle 50"/>
          <p:cNvSpPr/>
          <p:nvPr/>
        </p:nvSpPr>
        <p:spPr>
          <a:xfrm>
            <a:off x="5440447" y="4738823"/>
            <a:ext cx="2663536" cy="1243859"/>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dirty="0"/>
          </a:p>
        </p:txBody>
      </p:sp>
      <p:sp>
        <p:nvSpPr>
          <p:cNvPr id="52" name="TextBox 51"/>
          <p:cNvSpPr txBox="1"/>
          <p:nvPr/>
        </p:nvSpPr>
        <p:spPr>
          <a:xfrm>
            <a:off x="5885935" y="5070892"/>
            <a:ext cx="1879733" cy="646331"/>
          </a:xfrm>
          <a:prstGeom prst="rect">
            <a:avLst/>
          </a:prstGeom>
          <a:noFill/>
        </p:spPr>
        <p:txBody>
          <a:bodyPr wrap="square" rtlCol="0">
            <a:spAutoFit/>
          </a:bodyPr>
          <a:lstStyle/>
          <a:p>
            <a:pPr algn="ctr"/>
            <a:r>
              <a:rPr lang="en-AU" smtClean="0"/>
              <a:t>CREATE NEW ORDER</a:t>
            </a:r>
            <a:endParaRPr lang="en-AU" dirty="0"/>
          </a:p>
        </p:txBody>
      </p:sp>
    </p:spTree>
    <p:extLst>
      <p:ext uri="{BB962C8B-B14F-4D97-AF65-F5344CB8AC3E}">
        <p14:creationId xmlns:p14="http://schemas.microsoft.com/office/powerpoint/2010/main" val="18269632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KTbanner1.png"/>
          <p:cNvPicPr>
            <a:picLocks noChangeAspect="1"/>
          </p:cNvPicPr>
          <p:nvPr/>
        </p:nvPicPr>
        <p:blipFill rotWithShape="1">
          <a:blip r:embed="rId2">
            <a:extLst>
              <a:ext uri="{28A0092B-C50C-407E-A947-70E740481C1C}">
                <a14:useLocalDpi xmlns:a14="http://schemas.microsoft.com/office/drawing/2010/main" val="0"/>
              </a:ext>
            </a:extLst>
          </a:blip>
          <a:srcRect b="27824"/>
          <a:stretch/>
        </p:blipFill>
        <p:spPr>
          <a:xfrm>
            <a:off x="0" y="0"/>
            <a:ext cx="9144000" cy="1044222"/>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4222"/>
            <a:ext cx="9144000" cy="6096000"/>
          </a:xfrm>
          <a:prstGeom prst="rect">
            <a:avLst/>
          </a:prstGeom>
        </p:spPr>
      </p:pic>
      <p:sp>
        <p:nvSpPr>
          <p:cNvPr id="7" name="Rectangle 6"/>
          <p:cNvSpPr/>
          <p:nvPr/>
        </p:nvSpPr>
        <p:spPr>
          <a:xfrm>
            <a:off x="244699" y="1474181"/>
            <a:ext cx="8646638" cy="5228224"/>
          </a:xfrm>
          <a:prstGeom prst="rect">
            <a:avLst/>
          </a:prstGeom>
          <a:solidFill>
            <a:schemeClr val="bg1">
              <a:lumMod val="85000"/>
              <a:alpha val="78000"/>
            </a:schemeClr>
          </a:solidFill>
          <a:ln>
            <a:solidFill>
              <a:srgbClr val="D15D22"/>
            </a:solidFill>
          </a:ln>
          <a:effectLst>
            <a:outerShdw blurRad="40000" dist="23000" dir="5400000" rotWithShape="0">
              <a:srgbClr val="000000">
                <a:alpha val="6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33" name="Rectangle 32">
            <a:hlinkClick r:id="" action="ppaction://hlinkshowjump?jump=nextslide"/>
          </p:cNvPr>
          <p:cNvSpPr/>
          <p:nvPr/>
        </p:nvSpPr>
        <p:spPr>
          <a:xfrm>
            <a:off x="3982322" y="6834575"/>
            <a:ext cx="1159415" cy="228256"/>
          </a:xfrm>
          <a:prstGeom prst="rect">
            <a:avLst/>
          </a:prstGeom>
          <a:solidFill>
            <a:srgbClr val="E95625"/>
          </a:solidFill>
          <a:ln w="38100">
            <a:solidFill>
              <a:srgbClr val="6C6C6C"/>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smtClean="0">
                <a:solidFill>
                  <a:schemeClr val="bg1"/>
                </a:solidFill>
              </a:rPr>
              <a:t>CONTINUE</a:t>
            </a:r>
            <a:endParaRPr lang="en-AU" sz="1400" dirty="0">
              <a:solidFill>
                <a:schemeClr val="bg1"/>
              </a:solidFill>
            </a:endParaRPr>
          </a:p>
        </p:txBody>
      </p:sp>
      <p:sp>
        <p:nvSpPr>
          <p:cNvPr id="34" name="TextBox 33">
            <a:hlinkClick r:id="" action="ppaction://hlinkshowjump?jump=firstslide"/>
          </p:cNvPr>
          <p:cNvSpPr txBox="1"/>
          <p:nvPr/>
        </p:nvSpPr>
        <p:spPr>
          <a:xfrm>
            <a:off x="3386310" y="558069"/>
            <a:ext cx="788857" cy="369332"/>
          </a:xfrm>
          <a:prstGeom prst="rect">
            <a:avLst/>
          </a:prstGeom>
          <a:noFill/>
        </p:spPr>
        <p:txBody>
          <a:bodyPr wrap="square" rtlCol="0">
            <a:spAutoFit/>
          </a:bodyPr>
          <a:lstStyle/>
          <a:p>
            <a:endParaRPr lang="en-AU" dirty="0"/>
          </a:p>
        </p:txBody>
      </p:sp>
      <p:sp>
        <p:nvSpPr>
          <p:cNvPr id="36" name="TextBox 35"/>
          <p:cNvSpPr txBox="1"/>
          <p:nvPr/>
        </p:nvSpPr>
        <p:spPr>
          <a:xfrm>
            <a:off x="1248034" y="1602291"/>
            <a:ext cx="7611762" cy="861774"/>
          </a:xfrm>
          <a:prstGeom prst="rect">
            <a:avLst/>
          </a:prstGeom>
          <a:noFill/>
        </p:spPr>
        <p:txBody>
          <a:bodyPr wrap="square" rtlCol="0">
            <a:spAutoFit/>
          </a:bodyPr>
          <a:lstStyle/>
          <a:p>
            <a:r>
              <a:rPr lang="en-AU" sz="3200" b="1" dirty="0" smtClean="0">
                <a:solidFill>
                  <a:srgbClr val="D15D22"/>
                </a:solidFill>
              </a:rPr>
              <a:t>WHAT WOULD YOU LIKE TO ORDER?</a:t>
            </a:r>
          </a:p>
          <a:p>
            <a:endParaRPr lang="en-AU" b="1" dirty="0">
              <a:solidFill>
                <a:srgbClr val="D15D22"/>
              </a:solidFill>
            </a:endParaRPr>
          </a:p>
        </p:txBody>
      </p:sp>
      <p:pic>
        <p:nvPicPr>
          <p:cNvPr id="37" name="Picture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4573" y="1059571"/>
            <a:ext cx="4721188" cy="359221"/>
          </a:xfrm>
          <a:prstGeom prst="rect">
            <a:avLst/>
          </a:prstGeom>
        </p:spPr>
      </p:pic>
      <p:grpSp>
        <p:nvGrpSpPr>
          <p:cNvPr id="2" name="Group 1"/>
          <p:cNvGrpSpPr/>
          <p:nvPr/>
        </p:nvGrpSpPr>
        <p:grpSpPr>
          <a:xfrm>
            <a:off x="509619" y="2394156"/>
            <a:ext cx="2015982" cy="1214016"/>
            <a:chOff x="509619" y="2542440"/>
            <a:chExt cx="2015982" cy="1214016"/>
          </a:xfrm>
        </p:grpSpPr>
        <p:sp>
          <p:nvSpPr>
            <p:cNvPr id="22" name="Rectangle 21"/>
            <p:cNvSpPr/>
            <p:nvPr/>
          </p:nvSpPr>
          <p:spPr>
            <a:xfrm>
              <a:off x="509619" y="2542440"/>
              <a:ext cx="1869976" cy="1214016"/>
            </a:xfrm>
            <a:prstGeom prst="rect">
              <a:avLst/>
            </a:prstGeom>
            <a:solidFill>
              <a:srgbClr val="D15D22">
                <a:alpha val="8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3" name="TextBox 22"/>
            <p:cNvSpPr txBox="1"/>
            <p:nvPr/>
          </p:nvSpPr>
          <p:spPr>
            <a:xfrm>
              <a:off x="565234" y="2964781"/>
              <a:ext cx="1960367" cy="369332"/>
            </a:xfrm>
            <a:prstGeom prst="rect">
              <a:avLst/>
            </a:prstGeom>
            <a:noFill/>
          </p:spPr>
          <p:txBody>
            <a:bodyPr wrap="square" rtlCol="0">
              <a:spAutoFit/>
            </a:bodyPr>
            <a:lstStyle/>
            <a:p>
              <a:r>
                <a:rPr lang="en-AU" dirty="0" smtClean="0">
                  <a:solidFill>
                    <a:schemeClr val="bg1"/>
                  </a:solidFill>
                </a:rPr>
                <a:t>SMALL PACKAGES</a:t>
              </a:r>
              <a:endParaRPr lang="en-AU" dirty="0">
                <a:solidFill>
                  <a:schemeClr val="bg1"/>
                </a:solidFill>
              </a:endParaRPr>
            </a:p>
          </p:txBody>
        </p:sp>
      </p:grpSp>
      <p:grpSp>
        <p:nvGrpSpPr>
          <p:cNvPr id="3" name="Group 2"/>
          <p:cNvGrpSpPr/>
          <p:nvPr/>
        </p:nvGrpSpPr>
        <p:grpSpPr>
          <a:xfrm>
            <a:off x="2624294" y="2381784"/>
            <a:ext cx="1879733" cy="1214016"/>
            <a:chOff x="2965950" y="2542439"/>
            <a:chExt cx="1879733" cy="1214016"/>
          </a:xfrm>
        </p:grpSpPr>
        <p:sp>
          <p:nvSpPr>
            <p:cNvPr id="24" name="Rectangle 23"/>
            <p:cNvSpPr/>
            <p:nvPr/>
          </p:nvSpPr>
          <p:spPr>
            <a:xfrm>
              <a:off x="2965950" y="2542439"/>
              <a:ext cx="1834036" cy="1214016"/>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dirty="0"/>
            </a:p>
          </p:txBody>
        </p:sp>
        <p:sp>
          <p:nvSpPr>
            <p:cNvPr id="25" name="TextBox 24"/>
            <p:cNvSpPr txBox="1"/>
            <p:nvPr/>
          </p:nvSpPr>
          <p:spPr>
            <a:xfrm>
              <a:off x="2965950" y="2941846"/>
              <a:ext cx="1879733" cy="369332"/>
            </a:xfrm>
            <a:prstGeom prst="rect">
              <a:avLst/>
            </a:prstGeom>
            <a:noFill/>
          </p:spPr>
          <p:txBody>
            <a:bodyPr wrap="square" rtlCol="0">
              <a:spAutoFit/>
            </a:bodyPr>
            <a:lstStyle/>
            <a:p>
              <a:r>
                <a:rPr lang="en-AU" dirty="0" smtClean="0"/>
                <a:t>LARGE PACKAGES</a:t>
              </a:r>
              <a:endParaRPr lang="en-AU" dirty="0"/>
            </a:p>
          </p:txBody>
        </p:sp>
      </p:grpSp>
      <p:grpSp>
        <p:nvGrpSpPr>
          <p:cNvPr id="6" name="Group 5"/>
          <p:cNvGrpSpPr/>
          <p:nvPr/>
        </p:nvGrpSpPr>
        <p:grpSpPr>
          <a:xfrm>
            <a:off x="4756747" y="2381784"/>
            <a:ext cx="1879733" cy="1214016"/>
            <a:chOff x="4793818" y="2530068"/>
            <a:chExt cx="1879733" cy="1214016"/>
          </a:xfrm>
        </p:grpSpPr>
        <p:sp>
          <p:nvSpPr>
            <p:cNvPr id="26" name="Rectangle 25"/>
            <p:cNvSpPr/>
            <p:nvPr/>
          </p:nvSpPr>
          <p:spPr>
            <a:xfrm>
              <a:off x="4794919" y="2530068"/>
              <a:ext cx="1834036" cy="1214016"/>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dirty="0"/>
            </a:p>
          </p:txBody>
        </p:sp>
        <p:sp>
          <p:nvSpPr>
            <p:cNvPr id="27" name="TextBox 26"/>
            <p:cNvSpPr txBox="1"/>
            <p:nvPr/>
          </p:nvSpPr>
          <p:spPr>
            <a:xfrm>
              <a:off x="4793818" y="2929475"/>
              <a:ext cx="1879733" cy="369332"/>
            </a:xfrm>
            <a:prstGeom prst="rect">
              <a:avLst/>
            </a:prstGeom>
            <a:noFill/>
          </p:spPr>
          <p:txBody>
            <a:bodyPr wrap="square" rtlCol="0">
              <a:spAutoFit/>
            </a:bodyPr>
            <a:lstStyle/>
            <a:p>
              <a:r>
                <a:rPr lang="en-AU" dirty="0" smtClean="0"/>
                <a:t>EXCESS BAGGAGE</a:t>
              </a:r>
              <a:endParaRPr lang="en-AU" dirty="0"/>
            </a:p>
          </p:txBody>
        </p:sp>
      </p:grpSp>
      <p:grpSp>
        <p:nvGrpSpPr>
          <p:cNvPr id="31" name="Group 30"/>
          <p:cNvGrpSpPr/>
          <p:nvPr/>
        </p:nvGrpSpPr>
        <p:grpSpPr>
          <a:xfrm>
            <a:off x="6836583" y="2358849"/>
            <a:ext cx="1879733" cy="1214016"/>
            <a:chOff x="4758787" y="2530068"/>
            <a:chExt cx="1879733" cy="1214016"/>
          </a:xfrm>
        </p:grpSpPr>
        <p:sp>
          <p:nvSpPr>
            <p:cNvPr id="32" name="Rectangle 31"/>
            <p:cNvSpPr/>
            <p:nvPr/>
          </p:nvSpPr>
          <p:spPr>
            <a:xfrm>
              <a:off x="4794919" y="2530068"/>
              <a:ext cx="1834036" cy="1214016"/>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dirty="0"/>
            </a:p>
          </p:txBody>
        </p:sp>
        <p:sp>
          <p:nvSpPr>
            <p:cNvPr id="35" name="TextBox 34"/>
            <p:cNvSpPr txBox="1"/>
            <p:nvPr/>
          </p:nvSpPr>
          <p:spPr>
            <a:xfrm>
              <a:off x="4758787" y="2807067"/>
              <a:ext cx="1879733" cy="646331"/>
            </a:xfrm>
            <a:prstGeom prst="rect">
              <a:avLst/>
            </a:prstGeom>
            <a:noFill/>
          </p:spPr>
          <p:txBody>
            <a:bodyPr wrap="square" rtlCol="0">
              <a:spAutoFit/>
            </a:bodyPr>
            <a:lstStyle/>
            <a:p>
              <a:pPr algn="ctr"/>
              <a:r>
                <a:rPr lang="en-AU" dirty="0" smtClean="0"/>
                <a:t>DANGEROUS GOODS</a:t>
              </a:r>
              <a:endParaRPr lang="en-AU" dirty="0"/>
            </a:p>
          </p:txBody>
        </p:sp>
      </p:grpSp>
      <p:grpSp>
        <p:nvGrpSpPr>
          <p:cNvPr id="51" name="Group 50"/>
          <p:cNvGrpSpPr/>
          <p:nvPr/>
        </p:nvGrpSpPr>
        <p:grpSpPr>
          <a:xfrm>
            <a:off x="3662104" y="4943763"/>
            <a:ext cx="1960367" cy="1214016"/>
            <a:chOff x="491092" y="2542440"/>
            <a:chExt cx="1960367" cy="1214016"/>
          </a:xfrm>
        </p:grpSpPr>
        <p:sp>
          <p:nvSpPr>
            <p:cNvPr id="52" name="Rectangle 51"/>
            <p:cNvSpPr/>
            <p:nvPr/>
          </p:nvSpPr>
          <p:spPr>
            <a:xfrm>
              <a:off x="509619" y="2542440"/>
              <a:ext cx="1869976" cy="1214016"/>
            </a:xfrm>
            <a:prstGeom prst="rect">
              <a:avLst/>
            </a:prstGeom>
            <a:solidFill>
              <a:srgbClr val="D15D22">
                <a:alpha val="8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53" name="TextBox 52"/>
            <p:cNvSpPr txBox="1"/>
            <p:nvPr/>
          </p:nvSpPr>
          <p:spPr>
            <a:xfrm>
              <a:off x="491092" y="2952424"/>
              <a:ext cx="1960367" cy="369332"/>
            </a:xfrm>
            <a:prstGeom prst="rect">
              <a:avLst/>
            </a:prstGeom>
            <a:noFill/>
          </p:spPr>
          <p:txBody>
            <a:bodyPr wrap="square" rtlCol="0">
              <a:spAutoFit/>
            </a:bodyPr>
            <a:lstStyle/>
            <a:p>
              <a:pPr algn="ctr"/>
              <a:r>
                <a:rPr lang="en-AU" smtClean="0">
                  <a:solidFill>
                    <a:schemeClr val="bg1"/>
                  </a:solidFill>
                </a:rPr>
                <a:t>INTER-STATE</a:t>
              </a:r>
              <a:endParaRPr lang="en-AU" dirty="0">
                <a:solidFill>
                  <a:schemeClr val="bg1"/>
                </a:solidFill>
              </a:endParaRPr>
            </a:p>
          </p:txBody>
        </p:sp>
      </p:grpSp>
      <p:grpSp>
        <p:nvGrpSpPr>
          <p:cNvPr id="57" name="Group 56"/>
          <p:cNvGrpSpPr/>
          <p:nvPr/>
        </p:nvGrpSpPr>
        <p:grpSpPr>
          <a:xfrm>
            <a:off x="1418656" y="4943763"/>
            <a:ext cx="1879733" cy="1214016"/>
            <a:chOff x="4793818" y="2530068"/>
            <a:chExt cx="1879733" cy="1214016"/>
          </a:xfrm>
        </p:grpSpPr>
        <p:sp>
          <p:nvSpPr>
            <p:cNvPr id="58" name="Rectangle 57"/>
            <p:cNvSpPr/>
            <p:nvPr/>
          </p:nvSpPr>
          <p:spPr>
            <a:xfrm>
              <a:off x="4794919" y="2530068"/>
              <a:ext cx="1834036" cy="1214016"/>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dirty="0"/>
            </a:p>
          </p:txBody>
        </p:sp>
        <p:sp>
          <p:nvSpPr>
            <p:cNvPr id="59" name="TextBox 58"/>
            <p:cNvSpPr txBox="1"/>
            <p:nvPr/>
          </p:nvSpPr>
          <p:spPr>
            <a:xfrm>
              <a:off x="4793818" y="2929475"/>
              <a:ext cx="1879733" cy="369332"/>
            </a:xfrm>
            <a:prstGeom prst="rect">
              <a:avLst/>
            </a:prstGeom>
            <a:noFill/>
          </p:spPr>
          <p:txBody>
            <a:bodyPr wrap="square" rtlCol="0">
              <a:spAutoFit/>
            </a:bodyPr>
            <a:lstStyle/>
            <a:p>
              <a:pPr algn="ctr"/>
              <a:r>
                <a:rPr lang="en-AU" dirty="0" smtClean="0"/>
                <a:t>LOCALLY</a:t>
              </a:r>
              <a:endParaRPr lang="en-AU" dirty="0"/>
            </a:p>
          </p:txBody>
        </p:sp>
      </p:grpSp>
      <p:grpSp>
        <p:nvGrpSpPr>
          <p:cNvPr id="60" name="Group 59"/>
          <p:cNvGrpSpPr/>
          <p:nvPr/>
        </p:nvGrpSpPr>
        <p:grpSpPr>
          <a:xfrm>
            <a:off x="5795306" y="4954330"/>
            <a:ext cx="1879733" cy="1214016"/>
            <a:chOff x="4758787" y="2530068"/>
            <a:chExt cx="1879733" cy="1214016"/>
          </a:xfrm>
        </p:grpSpPr>
        <p:sp>
          <p:nvSpPr>
            <p:cNvPr id="61" name="Rectangle 60"/>
            <p:cNvSpPr/>
            <p:nvPr/>
          </p:nvSpPr>
          <p:spPr>
            <a:xfrm>
              <a:off x="4794919" y="2530068"/>
              <a:ext cx="1834036" cy="1214016"/>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dirty="0"/>
            </a:p>
          </p:txBody>
        </p:sp>
        <p:sp>
          <p:nvSpPr>
            <p:cNvPr id="62" name="TextBox 61"/>
            <p:cNvSpPr txBox="1"/>
            <p:nvPr/>
          </p:nvSpPr>
          <p:spPr>
            <a:xfrm>
              <a:off x="4758787" y="2807067"/>
              <a:ext cx="1879733" cy="646331"/>
            </a:xfrm>
            <a:prstGeom prst="rect">
              <a:avLst/>
            </a:prstGeom>
            <a:noFill/>
          </p:spPr>
          <p:txBody>
            <a:bodyPr wrap="square" rtlCol="0">
              <a:spAutoFit/>
            </a:bodyPr>
            <a:lstStyle/>
            <a:p>
              <a:pPr algn="ctr"/>
              <a:r>
                <a:rPr lang="en-AU" dirty="0" smtClean="0"/>
                <a:t>INTER-NATIONALLY</a:t>
              </a:r>
              <a:endParaRPr lang="en-AU" dirty="0"/>
            </a:p>
          </p:txBody>
        </p:sp>
      </p:grpSp>
      <p:sp>
        <p:nvSpPr>
          <p:cNvPr id="63" name="TextBox 62"/>
          <p:cNvSpPr txBox="1"/>
          <p:nvPr/>
        </p:nvSpPr>
        <p:spPr>
          <a:xfrm>
            <a:off x="1042086" y="4053053"/>
            <a:ext cx="7611762" cy="861774"/>
          </a:xfrm>
          <a:prstGeom prst="rect">
            <a:avLst/>
          </a:prstGeom>
          <a:noFill/>
        </p:spPr>
        <p:txBody>
          <a:bodyPr wrap="square" rtlCol="0">
            <a:spAutoFit/>
          </a:bodyPr>
          <a:lstStyle/>
          <a:p>
            <a:r>
              <a:rPr lang="en-AU" sz="3200" b="1" dirty="0" smtClean="0">
                <a:solidFill>
                  <a:srgbClr val="D15D22"/>
                </a:solidFill>
              </a:rPr>
              <a:t>WHERE WOULD YOU LIKE TO SEND IT?</a:t>
            </a:r>
          </a:p>
          <a:p>
            <a:endParaRPr lang="en-AU" b="1" dirty="0">
              <a:solidFill>
                <a:srgbClr val="D15D22"/>
              </a:solidFill>
            </a:endParaRPr>
          </a:p>
        </p:txBody>
      </p:sp>
    </p:spTree>
    <p:extLst>
      <p:ext uri="{BB962C8B-B14F-4D97-AF65-F5344CB8AC3E}">
        <p14:creationId xmlns:p14="http://schemas.microsoft.com/office/powerpoint/2010/main" val="1222741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KTbanner1.png"/>
          <p:cNvPicPr>
            <a:picLocks noChangeAspect="1"/>
          </p:cNvPicPr>
          <p:nvPr/>
        </p:nvPicPr>
        <p:blipFill rotWithShape="1">
          <a:blip r:embed="rId2">
            <a:extLst>
              <a:ext uri="{28A0092B-C50C-407E-A947-70E740481C1C}">
                <a14:useLocalDpi xmlns:a14="http://schemas.microsoft.com/office/drawing/2010/main" val="0"/>
              </a:ext>
            </a:extLst>
          </a:blip>
          <a:srcRect b="27824"/>
          <a:stretch/>
        </p:blipFill>
        <p:spPr>
          <a:xfrm>
            <a:off x="0" y="0"/>
            <a:ext cx="9144000" cy="1044222"/>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 y="1044222"/>
            <a:ext cx="9142593" cy="6096000"/>
          </a:xfrm>
          <a:prstGeom prst="rect">
            <a:avLst/>
          </a:prstGeom>
        </p:spPr>
      </p:pic>
      <p:sp>
        <p:nvSpPr>
          <p:cNvPr id="7" name="Rectangle 6"/>
          <p:cNvSpPr/>
          <p:nvPr/>
        </p:nvSpPr>
        <p:spPr>
          <a:xfrm>
            <a:off x="244699" y="1474181"/>
            <a:ext cx="8646638" cy="5228224"/>
          </a:xfrm>
          <a:prstGeom prst="rect">
            <a:avLst/>
          </a:prstGeom>
          <a:solidFill>
            <a:schemeClr val="bg1">
              <a:lumMod val="85000"/>
              <a:alpha val="78000"/>
            </a:schemeClr>
          </a:solidFill>
          <a:ln>
            <a:solidFill>
              <a:srgbClr val="D15D22"/>
            </a:solidFill>
          </a:ln>
          <a:effectLst>
            <a:outerShdw blurRad="40000" dist="23000" dir="5400000" rotWithShape="0">
              <a:srgbClr val="000000">
                <a:alpha val="6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33" name="Rectangle 32">
            <a:hlinkClick r:id="" action="ppaction://hlinkshowjump?jump=nextslide"/>
          </p:cNvPr>
          <p:cNvSpPr/>
          <p:nvPr/>
        </p:nvSpPr>
        <p:spPr>
          <a:xfrm>
            <a:off x="3982322" y="6834575"/>
            <a:ext cx="1159415" cy="228256"/>
          </a:xfrm>
          <a:prstGeom prst="rect">
            <a:avLst/>
          </a:prstGeom>
          <a:solidFill>
            <a:srgbClr val="E95625"/>
          </a:solidFill>
          <a:ln w="38100">
            <a:solidFill>
              <a:srgbClr val="6C6C6C"/>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smtClean="0">
                <a:solidFill>
                  <a:schemeClr val="bg1"/>
                </a:solidFill>
              </a:rPr>
              <a:t>CONTINUE</a:t>
            </a:r>
            <a:endParaRPr lang="en-AU" sz="1400" dirty="0">
              <a:solidFill>
                <a:schemeClr val="bg1"/>
              </a:solidFill>
            </a:endParaRPr>
          </a:p>
        </p:txBody>
      </p:sp>
      <p:sp>
        <p:nvSpPr>
          <p:cNvPr id="34" name="TextBox 33">
            <a:hlinkClick r:id="" action="ppaction://hlinkshowjump?jump=firstslide"/>
          </p:cNvPr>
          <p:cNvSpPr txBox="1"/>
          <p:nvPr/>
        </p:nvSpPr>
        <p:spPr>
          <a:xfrm>
            <a:off x="3386310" y="558069"/>
            <a:ext cx="788857" cy="369332"/>
          </a:xfrm>
          <a:prstGeom prst="rect">
            <a:avLst/>
          </a:prstGeom>
          <a:noFill/>
        </p:spPr>
        <p:txBody>
          <a:bodyPr wrap="square" rtlCol="0">
            <a:spAutoFit/>
          </a:bodyPr>
          <a:lstStyle/>
          <a:p>
            <a:endParaRPr lang="en-AU" dirty="0"/>
          </a:p>
        </p:txBody>
      </p:sp>
      <p:sp>
        <p:nvSpPr>
          <p:cNvPr id="36" name="TextBox 35"/>
          <p:cNvSpPr txBox="1"/>
          <p:nvPr/>
        </p:nvSpPr>
        <p:spPr>
          <a:xfrm>
            <a:off x="347730" y="1590091"/>
            <a:ext cx="3827437" cy="2585323"/>
          </a:xfrm>
          <a:prstGeom prst="rect">
            <a:avLst/>
          </a:prstGeom>
          <a:noFill/>
        </p:spPr>
        <p:txBody>
          <a:bodyPr wrap="square" rtlCol="0">
            <a:spAutoFit/>
          </a:bodyPr>
          <a:lstStyle/>
          <a:p>
            <a:r>
              <a:rPr lang="en-AU" b="1" dirty="0" smtClean="0">
                <a:solidFill>
                  <a:srgbClr val="D15D22"/>
                </a:solidFill>
              </a:rPr>
              <a:t>ORDER DETAILS</a:t>
            </a:r>
          </a:p>
          <a:p>
            <a:endParaRPr lang="en-AU" b="1" dirty="0">
              <a:solidFill>
                <a:srgbClr val="D15D22"/>
              </a:solidFill>
            </a:endParaRPr>
          </a:p>
          <a:p>
            <a:r>
              <a:rPr lang="en-AU" b="1" dirty="0" smtClean="0">
                <a:solidFill>
                  <a:srgbClr val="D15D22"/>
                </a:solidFill>
              </a:rPr>
              <a:t>Name:</a:t>
            </a:r>
          </a:p>
          <a:p>
            <a:endParaRPr lang="en-AU" b="1" dirty="0">
              <a:solidFill>
                <a:srgbClr val="D15D22"/>
              </a:solidFill>
            </a:endParaRPr>
          </a:p>
          <a:p>
            <a:r>
              <a:rPr lang="en-AU" b="1" dirty="0" smtClean="0">
                <a:solidFill>
                  <a:srgbClr val="D15D22"/>
                </a:solidFill>
              </a:rPr>
              <a:t>Phone Number:</a:t>
            </a:r>
          </a:p>
          <a:p>
            <a:endParaRPr lang="en-AU" b="1" dirty="0">
              <a:solidFill>
                <a:srgbClr val="D15D22"/>
              </a:solidFill>
            </a:endParaRPr>
          </a:p>
          <a:p>
            <a:r>
              <a:rPr lang="en-AU" b="1" dirty="0" smtClean="0">
                <a:solidFill>
                  <a:srgbClr val="D15D22"/>
                </a:solidFill>
              </a:rPr>
              <a:t>Email:</a:t>
            </a:r>
          </a:p>
          <a:p>
            <a:endParaRPr lang="en-AU" b="1" dirty="0">
              <a:solidFill>
                <a:srgbClr val="D15D22"/>
              </a:solidFill>
            </a:endParaRPr>
          </a:p>
          <a:p>
            <a:r>
              <a:rPr lang="en-AU" b="1" dirty="0" smtClean="0">
                <a:solidFill>
                  <a:srgbClr val="D15D22"/>
                </a:solidFill>
              </a:rPr>
              <a:t>Billing Address:</a:t>
            </a:r>
          </a:p>
        </p:txBody>
      </p:sp>
      <p:pic>
        <p:nvPicPr>
          <p:cNvPr id="37" name="Picture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4573" y="1059571"/>
            <a:ext cx="4721188" cy="359221"/>
          </a:xfrm>
          <a:prstGeom prst="rect">
            <a:avLst/>
          </a:prstGeom>
        </p:spPr>
      </p:pic>
      <p:pic>
        <p:nvPicPr>
          <p:cNvPr id="38" name="Picture 37"/>
          <p:cNvPicPr>
            <a:picLocks noChangeAspect="1"/>
          </p:cNvPicPr>
          <p:nvPr/>
        </p:nvPicPr>
        <p:blipFill rotWithShape="1">
          <a:blip r:embed="rId2">
            <a:extLst>
              <a:ext uri="{28A0092B-C50C-407E-A947-70E740481C1C}">
                <a14:useLocalDpi xmlns:a14="http://schemas.microsoft.com/office/drawing/2010/main" val="0"/>
              </a:ext>
            </a:extLst>
          </a:blip>
          <a:srcRect l="27259" t="45023" r="26556" b="45190"/>
          <a:stretch/>
        </p:blipFill>
        <p:spPr>
          <a:xfrm>
            <a:off x="2049645" y="2167486"/>
            <a:ext cx="2370221" cy="372979"/>
          </a:xfrm>
          <a:prstGeom prst="rect">
            <a:avLst/>
          </a:prstGeom>
        </p:spPr>
      </p:pic>
      <p:pic>
        <p:nvPicPr>
          <p:cNvPr id="39" name="Picture 38"/>
          <p:cNvPicPr>
            <a:picLocks noChangeAspect="1"/>
          </p:cNvPicPr>
          <p:nvPr/>
        </p:nvPicPr>
        <p:blipFill rotWithShape="1">
          <a:blip r:embed="rId2">
            <a:extLst>
              <a:ext uri="{28A0092B-C50C-407E-A947-70E740481C1C}">
                <a14:useLocalDpi xmlns:a14="http://schemas.microsoft.com/office/drawing/2010/main" val="0"/>
              </a:ext>
            </a:extLst>
          </a:blip>
          <a:srcRect l="27259" t="45023" r="26556" b="45190"/>
          <a:stretch/>
        </p:blipFill>
        <p:spPr>
          <a:xfrm>
            <a:off x="2049644" y="2696262"/>
            <a:ext cx="2370221" cy="372979"/>
          </a:xfrm>
          <a:prstGeom prst="rect">
            <a:avLst/>
          </a:prstGeom>
        </p:spPr>
      </p:pic>
      <p:pic>
        <p:nvPicPr>
          <p:cNvPr id="40" name="Picture 39"/>
          <p:cNvPicPr>
            <a:picLocks noChangeAspect="1"/>
          </p:cNvPicPr>
          <p:nvPr/>
        </p:nvPicPr>
        <p:blipFill rotWithShape="1">
          <a:blip r:embed="rId2">
            <a:extLst>
              <a:ext uri="{28A0092B-C50C-407E-A947-70E740481C1C}">
                <a14:useLocalDpi xmlns:a14="http://schemas.microsoft.com/office/drawing/2010/main" val="0"/>
              </a:ext>
            </a:extLst>
          </a:blip>
          <a:srcRect l="27259" t="45023" r="26556" b="45190"/>
          <a:stretch/>
        </p:blipFill>
        <p:spPr>
          <a:xfrm>
            <a:off x="2024741" y="3249348"/>
            <a:ext cx="6733410" cy="372979"/>
          </a:xfrm>
          <a:prstGeom prst="rect">
            <a:avLst/>
          </a:prstGeom>
        </p:spPr>
      </p:pic>
      <p:pic>
        <p:nvPicPr>
          <p:cNvPr id="41" name="Picture 40"/>
          <p:cNvPicPr>
            <a:picLocks noChangeAspect="1"/>
          </p:cNvPicPr>
          <p:nvPr/>
        </p:nvPicPr>
        <p:blipFill rotWithShape="1">
          <a:blip r:embed="rId2">
            <a:extLst>
              <a:ext uri="{28A0092B-C50C-407E-A947-70E740481C1C}">
                <a14:useLocalDpi xmlns:a14="http://schemas.microsoft.com/office/drawing/2010/main" val="0"/>
              </a:ext>
            </a:extLst>
          </a:blip>
          <a:srcRect l="27259" t="45023" r="26556" b="45190"/>
          <a:stretch/>
        </p:blipFill>
        <p:spPr>
          <a:xfrm>
            <a:off x="2049645" y="4052286"/>
            <a:ext cx="2370221" cy="372979"/>
          </a:xfrm>
          <a:prstGeom prst="rect">
            <a:avLst/>
          </a:prstGeom>
        </p:spPr>
      </p:pic>
      <p:pic>
        <p:nvPicPr>
          <p:cNvPr id="42" name="Picture 41"/>
          <p:cNvPicPr>
            <a:picLocks noChangeAspect="1"/>
          </p:cNvPicPr>
          <p:nvPr/>
        </p:nvPicPr>
        <p:blipFill rotWithShape="1">
          <a:blip r:embed="rId2">
            <a:extLst>
              <a:ext uri="{28A0092B-C50C-407E-A947-70E740481C1C}">
                <a14:useLocalDpi xmlns:a14="http://schemas.microsoft.com/office/drawing/2010/main" val="0"/>
              </a:ext>
            </a:extLst>
          </a:blip>
          <a:srcRect l="27259" t="45023" r="26556" b="45190"/>
          <a:stretch/>
        </p:blipFill>
        <p:spPr>
          <a:xfrm>
            <a:off x="2049643" y="4457684"/>
            <a:ext cx="2370221" cy="372979"/>
          </a:xfrm>
          <a:prstGeom prst="rect">
            <a:avLst/>
          </a:prstGeom>
        </p:spPr>
      </p:pic>
      <p:pic>
        <p:nvPicPr>
          <p:cNvPr id="43" name="Picture 42"/>
          <p:cNvPicPr>
            <a:picLocks noChangeAspect="1"/>
          </p:cNvPicPr>
          <p:nvPr/>
        </p:nvPicPr>
        <p:blipFill rotWithShape="1">
          <a:blip r:embed="rId2">
            <a:extLst>
              <a:ext uri="{28A0092B-C50C-407E-A947-70E740481C1C}">
                <a14:useLocalDpi xmlns:a14="http://schemas.microsoft.com/office/drawing/2010/main" val="0"/>
              </a:ext>
            </a:extLst>
          </a:blip>
          <a:srcRect l="27259" t="45023" r="26556" b="45190"/>
          <a:stretch/>
        </p:blipFill>
        <p:spPr>
          <a:xfrm>
            <a:off x="2049645" y="4863082"/>
            <a:ext cx="2370221" cy="372979"/>
          </a:xfrm>
          <a:prstGeom prst="rect">
            <a:avLst/>
          </a:prstGeom>
        </p:spPr>
      </p:pic>
      <p:pic>
        <p:nvPicPr>
          <p:cNvPr id="44" name="Picture 43"/>
          <p:cNvPicPr>
            <a:picLocks noChangeAspect="1"/>
          </p:cNvPicPr>
          <p:nvPr/>
        </p:nvPicPr>
        <p:blipFill rotWithShape="1">
          <a:blip r:embed="rId2">
            <a:extLst>
              <a:ext uri="{28A0092B-C50C-407E-A947-70E740481C1C}">
                <a14:useLocalDpi xmlns:a14="http://schemas.microsoft.com/office/drawing/2010/main" val="0"/>
              </a:ext>
            </a:extLst>
          </a:blip>
          <a:srcRect l="27259" t="45023" r="26556" b="45190"/>
          <a:stretch/>
        </p:blipFill>
        <p:spPr>
          <a:xfrm>
            <a:off x="2049512" y="5248891"/>
            <a:ext cx="2370221" cy="372979"/>
          </a:xfrm>
          <a:prstGeom prst="rect">
            <a:avLst/>
          </a:prstGeom>
        </p:spPr>
      </p:pic>
      <p:pic>
        <p:nvPicPr>
          <p:cNvPr id="45" name="Picture 44"/>
          <p:cNvPicPr>
            <a:picLocks noChangeAspect="1"/>
          </p:cNvPicPr>
          <p:nvPr/>
        </p:nvPicPr>
        <p:blipFill rotWithShape="1">
          <a:blip r:embed="rId2">
            <a:extLst>
              <a:ext uri="{28A0092B-C50C-407E-A947-70E740481C1C}">
                <a14:useLocalDpi xmlns:a14="http://schemas.microsoft.com/office/drawing/2010/main" val="0"/>
              </a:ext>
            </a:extLst>
          </a:blip>
          <a:srcRect l="27259" t="45023" r="26556" b="45190"/>
          <a:stretch/>
        </p:blipFill>
        <p:spPr>
          <a:xfrm>
            <a:off x="2049511" y="5634700"/>
            <a:ext cx="2370221" cy="372979"/>
          </a:xfrm>
          <a:prstGeom prst="rect">
            <a:avLst/>
          </a:prstGeom>
        </p:spPr>
      </p:pic>
      <p:sp>
        <p:nvSpPr>
          <p:cNvPr id="46" name="TextBox 45"/>
          <p:cNvSpPr txBox="1"/>
          <p:nvPr/>
        </p:nvSpPr>
        <p:spPr>
          <a:xfrm>
            <a:off x="845996" y="4080723"/>
            <a:ext cx="1491916" cy="369332"/>
          </a:xfrm>
          <a:prstGeom prst="rect">
            <a:avLst/>
          </a:prstGeom>
          <a:noFill/>
        </p:spPr>
        <p:txBody>
          <a:bodyPr wrap="square" rtlCol="0">
            <a:spAutoFit/>
          </a:bodyPr>
          <a:lstStyle/>
          <a:p>
            <a:r>
              <a:rPr lang="en-AU" b="1" dirty="0">
                <a:solidFill>
                  <a:srgbClr val="D15D22"/>
                </a:solidFill>
              </a:rPr>
              <a:t>Post </a:t>
            </a:r>
            <a:r>
              <a:rPr lang="en-AU" b="1" dirty="0" smtClean="0">
                <a:solidFill>
                  <a:srgbClr val="D15D22"/>
                </a:solidFill>
              </a:rPr>
              <a:t>Code</a:t>
            </a:r>
            <a:endParaRPr lang="en-AU" b="1" dirty="0">
              <a:solidFill>
                <a:srgbClr val="D15D22"/>
              </a:solidFill>
            </a:endParaRPr>
          </a:p>
        </p:txBody>
      </p:sp>
      <p:sp>
        <p:nvSpPr>
          <p:cNvPr id="47" name="TextBox 46"/>
          <p:cNvSpPr txBox="1"/>
          <p:nvPr/>
        </p:nvSpPr>
        <p:spPr>
          <a:xfrm>
            <a:off x="399776" y="4413294"/>
            <a:ext cx="1701781" cy="369332"/>
          </a:xfrm>
          <a:prstGeom prst="rect">
            <a:avLst/>
          </a:prstGeom>
          <a:noFill/>
        </p:spPr>
        <p:txBody>
          <a:bodyPr wrap="square" rtlCol="0">
            <a:spAutoFit/>
          </a:bodyPr>
          <a:lstStyle/>
          <a:p>
            <a:r>
              <a:rPr lang="en-AU" b="1" dirty="0">
                <a:solidFill>
                  <a:srgbClr val="D15D22"/>
                </a:solidFill>
              </a:rPr>
              <a:t>Street </a:t>
            </a:r>
            <a:r>
              <a:rPr lang="en-AU" b="1" dirty="0" smtClean="0">
                <a:solidFill>
                  <a:srgbClr val="D15D22"/>
                </a:solidFill>
              </a:rPr>
              <a:t>Number</a:t>
            </a:r>
            <a:endParaRPr lang="en-AU" b="1" dirty="0">
              <a:solidFill>
                <a:srgbClr val="D15D22"/>
              </a:solidFill>
            </a:endParaRPr>
          </a:p>
        </p:txBody>
      </p:sp>
      <p:sp>
        <p:nvSpPr>
          <p:cNvPr id="48" name="TextBox 47"/>
          <p:cNvSpPr txBox="1"/>
          <p:nvPr/>
        </p:nvSpPr>
        <p:spPr>
          <a:xfrm>
            <a:off x="617753" y="4850408"/>
            <a:ext cx="1431758" cy="369332"/>
          </a:xfrm>
          <a:prstGeom prst="rect">
            <a:avLst/>
          </a:prstGeom>
          <a:noFill/>
        </p:spPr>
        <p:txBody>
          <a:bodyPr wrap="square" rtlCol="0">
            <a:spAutoFit/>
          </a:bodyPr>
          <a:lstStyle/>
          <a:p>
            <a:r>
              <a:rPr lang="en-AU" b="1" dirty="0">
                <a:solidFill>
                  <a:srgbClr val="D15D22"/>
                </a:solidFill>
              </a:rPr>
              <a:t>Street </a:t>
            </a:r>
            <a:r>
              <a:rPr lang="en-AU" b="1" dirty="0" smtClean="0">
                <a:solidFill>
                  <a:srgbClr val="D15D22"/>
                </a:solidFill>
              </a:rPr>
              <a:t>Name</a:t>
            </a:r>
            <a:endParaRPr lang="en-AU" b="1" dirty="0">
              <a:solidFill>
                <a:srgbClr val="D15D22"/>
              </a:solidFill>
            </a:endParaRPr>
          </a:p>
        </p:txBody>
      </p:sp>
      <p:sp>
        <p:nvSpPr>
          <p:cNvPr id="49" name="TextBox 48"/>
          <p:cNvSpPr txBox="1"/>
          <p:nvPr/>
        </p:nvSpPr>
        <p:spPr>
          <a:xfrm>
            <a:off x="583025" y="5219740"/>
            <a:ext cx="1501213" cy="369332"/>
          </a:xfrm>
          <a:prstGeom prst="rect">
            <a:avLst/>
          </a:prstGeom>
          <a:noFill/>
        </p:spPr>
        <p:txBody>
          <a:bodyPr wrap="square" rtlCol="0">
            <a:spAutoFit/>
          </a:bodyPr>
          <a:lstStyle/>
          <a:p>
            <a:r>
              <a:rPr lang="en-AU" b="1" dirty="0">
                <a:solidFill>
                  <a:srgbClr val="D15D22"/>
                </a:solidFill>
              </a:rPr>
              <a:t>Unit </a:t>
            </a:r>
            <a:r>
              <a:rPr lang="en-AU" b="1" dirty="0" smtClean="0">
                <a:solidFill>
                  <a:srgbClr val="D15D22"/>
                </a:solidFill>
              </a:rPr>
              <a:t>Number</a:t>
            </a:r>
            <a:endParaRPr lang="en-AU" b="1" dirty="0">
              <a:solidFill>
                <a:srgbClr val="D15D22"/>
              </a:solidFill>
            </a:endParaRPr>
          </a:p>
        </p:txBody>
      </p:sp>
      <p:sp>
        <p:nvSpPr>
          <p:cNvPr id="50" name="TextBox 49"/>
          <p:cNvSpPr txBox="1"/>
          <p:nvPr/>
        </p:nvSpPr>
        <p:spPr>
          <a:xfrm>
            <a:off x="1445289" y="5608817"/>
            <a:ext cx="574782" cy="646331"/>
          </a:xfrm>
          <a:prstGeom prst="rect">
            <a:avLst/>
          </a:prstGeom>
          <a:noFill/>
        </p:spPr>
        <p:txBody>
          <a:bodyPr wrap="square" rtlCol="0">
            <a:spAutoFit/>
          </a:bodyPr>
          <a:lstStyle/>
          <a:p>
            <a:r>
              <a:rPr lang="en-AU" b="1" dirty="0" smtClean="0">
                <a:solidFill>
                  <a:srgbClr val="D15D22"/>
                </a:solidFill>
              </a:rPr>
              <a:t>City</a:t>
            </a:r>
            <a:endParaRPr lang="en-AU" b="1" dirty="0">
              <a:solidFill>
                <a:srgbClr val="D15D22"/>
              </a:solidFill>
            </a:endParaRPr>
          </a:p>
          <a:p>
            <a:endParaRPr lang="en-AU" dirty="0"/>
          </a:p>
        </p:txBody>
      </p:sp>
    </p:spTree>
    <p:extLst>
      <p:ext uri="{BB962C8B-B14F-4D97-AF65-F5344CB8AC3E}">
        <p14:creationId xmlns:p14="http://schemas.microsoft.com/office/powerpoint/2010/main" val="13989154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KTbanner1.png"/>
          <p:cNvPicPr>
            <a:picLocks noChangeAspect="1"/>
          </p:cNvPicPr>
          <p:nvPr/>
        </p:nvPicPr>
        <p:blipFill rotWithShape="1">
          <a:blip r:embed="rId2">
            <a:extLst>
              <a:ext uri="{28A0092B-C50C-407E-A947-70E740481C1C}">
                <a14:useLocalDpi xmlns:a14="http://schemas.microsoft.com/office/drawing/2010/main" val="0"/>
              </a:ext>
            </a:extLst>
          </a:blip>
          <a:srcRect b="27824"/>
          <a:stretch/>
        </p:blipFill>
        <p:spPr>
          <a:xfrm>
            <a:off x="0" y="0"/>
            <a:ext cx="9144000" cy="1044222"/>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 y="1044222"/>
            <a:ext cx="9142593" cy="6096000"/>
          </a:xfrm>
          <a:prstGeom prst="rect">
            <a:avLst/>
          </a:prstGeom>
        </p:spPr>
      </p:pic>
      <p:sp>
        <p:nvSpPr>
          <p:cNvPr id="6" name="Rectangle 5"/>
          <p:cNvSpPr/>
          <p:nvPr/>
        </p:nvSpPr>
        <p:spPr>
          <a:xfrm>
            <a:off x="1554517" y="1474181"/>
            <a:ext cx="6074214" cy="5228224"/>
          </a:xfrm>
          <a:prstGeom prst="rect">
            <a:avLst/>
          </a:prstGeom>
          <a:solidFill>
            <a:schemeClr val="bg1">
              <a:lumMod val="85000"/>
              <a:alpha val="50000"/>
            </a:schemeClr>
          </a:solidFill>
          <a:ln>
            <a:solidFill>
              <a:srgbClr val="D15D22"/>
            </a:solidFill>
          </a:ln>
          <a:effectLst>
            <a:outerShdw blurRad="40000" dist="23000" dir="5400000" rotWithShape="0">
              <a:srgbClr val="000000">
                <a:alpha val="6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8" name="TextBox 7">
            <a:hlinkClick r:id="" action="ppaction://hlinkshowjump?jump=firstslide"/>
          </p:cNvPr>
          <p:cNvSpPr txBox="1"/>
          <p:nvPr/>
        </p:nvSpPr>
        <p:spPr>
          <a:xfrm>
            <a:off x="3386310" y="558069"/>
            <a:ext cx="788857" cy="369332"/>
          </a:xfrm>
          <a:prstGeom prst="rect">
            <a:avLst/>
          </a:prstGeom>
          <a:noFill/>
        </p:spPr>
        <p:txBody>
          <a:bodyPr wrap="square" rtlCol="0">
            <a:spAutoFit/>
          </a:bodyPr>
          <a:lstStyle/>
          <a:p>
            <a:endParaRPr lang="en-AU" dirty="0"/>
          </a:p>
        </p:txBody>
      </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0085" y="1050233"/>
            <a:ext cx="4889631" cy="372037"/>
          </a:xfrm>
          <a:prstGeom prst="rect">
            <a:avLst/>
          </a:prstGeom>
        </p:spPr>
      </p:pic>
      <p:sp>
        <p:nvSpPr>
          <p:cNvPr id="25" name="TextBox 24"/>
          <p:cNvSpPr txBox="1"/>
          <p:nvPr/>
        </p:nvSpPr>
        <p:spPr>
          <a:xfrm>
            <a:off x="1657548" y="1590091"/>
            <a:ext cx="3827437" cy="369332"/>
          </a:xfrm>
          <a:prstGeom prst="rect">
            <a:avLst/>
          </a:prstGeom>
          <a:noFill/>
        </p:spPr>
        <p:txBody>
          <a:bodyPr wrap="square" rtlCol="0">
            <a:spAutoFit/>
          </a:bodyPr>
          <a:lstStyle/>
          <a:p>
            <a:r>
              <a:rPr lang="en-AU" b="1" dirty="0" smtClean="0">
                <a:solidFill>
                  <a:srgbClr val="D15D22"/>
                </a:solidFill>
              </a:rPr>
              <a:t>Please Enter in your Payment Details</a:t>
            </a:r>
          </a:p>
        </p:txBody>
      </p:sp>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4509" y="2011334"/>
            <a:ext cx="5735356" cy="4525944"/>
          </a:xfrm>
          <a:prstGeom prst="rect">
            <a:avLst/>
          </a:prstGeom>
        </p:spPr>
      </p:pic>
    </p:spTree>
    <p:extLst>
      <p:ext uri="{BB962C8B-B14F-4D97-AF65-F5344CB8AC3E}">
        <p14:creationId xmlns:p14="http://schemas.microsoft.com/office/powerpoint/2010/main" val="2917227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KTbanner1.png"/>
          <p:cNvPicPr>
            <a:picLocks noChangeAspect="1"/>
          </p:cNvPicPr>
          <p:nvPr/>
        </p:nvPicPr>
        <p:blipFill rotWithShape="1">
          <a:blip r:embed="rId2">
            <a:extLst>
              <a:ext uri="{28A0092B-C50C-407E-A947-70E740481C1C}">
                <a14:useLocalDpi xmlns:a14="http://schemas.microsoft.com/office/drawing/2010/main" val="0"/>
              </a:ext>
            </a:extLst>
          </a:blip>
          <a:srcRect b="27824"/>
          <a:stretch/>
        </p:blipFill>
        <p:spPr>
          <a:xfrm>
            <a:off x="0" y="0"/>
            <a:ext cx="9144000" cy="1044222"/>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 y="1044222"/>
            <a:ext cx="9142593" cy="6096000"/>
          </a:xfrm>
          <a:prstGeom prst="rect">
            <a:avLst/>
          </a:prstGeom>
        </p:spPr>
      </p:pic>
      <p:sp>
        <p:nvSpPr>
          <p:cNvPr id="6" name="Rectangle 5"/>
          <p:cNvSpPr/>
          <p:nvPr/>
        </p:nvSpPr>
        <p:spPr>
          <a:xfrm>
            <a:off x="2048794" y="1474181"/>
            <a:ext cx="5214405" cy="4544482"/>
          </a:xfrm>
          <a:prstGeom prst="rect">
            <a:avLst/>
          </a:prstGeom>
          <a:solidFill>
            <a:schemeClr val="bg1">
              <a:lumMod val="85000"/>
              <a:alpha val="50000"/>
            </a:schemeClr>
          </a:solidFill>
          <a:ln>
            <a:solidFill>
              <a:srgbClr val="D15D22"/>
            </a:solidFill>
          </a:ln>
          <a:effectLst>
            <a:outerShdw blurRad="40000" dist="23000" dir="5400000" rotWithShape="0">
              <a:srgbClr val="000000">
                <a:alpha val="6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7" name="TextBox 6">
            <a:hlinkClick r:id="" action="ppaction://hlinkshowjump?jump=firstslide"/>
          </p:cNvPr>
          <p:cNvSpPr txBox="1"/>
          <p:nvPr/>
        </p:nvSpPr>
        <p:spPr>
          <a:xfrm>
            <a:off x="3386310" y="558069"/>
            <a:ext cx="788857" cy="369332"/>
          </a:xfrm>
          <a:prstGeom prst="rect">
            <a:avLst/>
          </a:prstGeom>
          <a:noFill/>
        </p:spPr>
        <p:txBody>
          <a:bodyPr wrap="square" rtlCol="0">
            <a:spAutoFit/>
          </a:bodyPr>
          <a:lstStyle/>
          <a:p>
            <a:endParaRPr lang="en-AU" dirty="0"/>
          </a:p>
        </p:txBody>
      </p:sp>
      <p:sp>
        <p:nvSpPr>
          <p:cNvPr id="9" name="TextBox 8"/>
          <p:cNvSpPr txBox="1"/>
          <p:nvPr/>
        </p:nvSpPr>
        <p:spPr>
          <a:xfrm>
            <a:off x="2325638" y="1657553"/>
            <a:ext cx="5834706" cy="646331"/>
          </a:xfrm>
          <a:prstGeom prst="rect">
            <a:avLst/>
          </a:prstGeom>
          <a:noFill/>
        </p:spPr>
        <p:txBody>
          <a:bodyPr wrap="square" rtlCol="0">
            <a:spAutoFit/>
          </a:bodyPr>
          <a:lstStyle/>
          <a:p>
            <a:r>
              <a:rPr lang="en-AU" b="1" dirty="0" smtClean="0">
                <a:solidFill>
                  <a:srgbClr val="D15D22"/>
                </a:solidFill>
              </a:rPr>
              <a:t>Congratulations you have completed your order!</a:t>
            </a:r>
          </a:p>
          <a:p>
            <a:r>
              <a:rPr lang="en-AU" b="1" dirty="0" smtClean="0">
                <a:solidFill>
                  <a:srgbClr val="D15D22"/>
                </a:solidFill>
              </a:rPr>
              <a:t>Thank you for your order!</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090" y="1036364"/>
            <a:ext cx="5293856" cy="402794"/>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5638" y="2303884"/>
            <a:ext cx="4726781" cy="3396530"/>
          </a:xfrm>
          <a:prstGeom prst="rect">
            <a:avLst/>
          </a:prstGeom>
          <a:ln>
            <a:noFill/>
          </a:ln>
          <a:effectLst>
            <a:softEdge rad="112500"/>
          </a:effectLst>
        </p:spPr>
      </p:pic>
      <p:sp>
        <p:nvSpPr>
          <p:cNvPr id="13" name="Rectangle 12">
            <a:hlinkClick r:id="" action="ppaction://hlinkshowjump?jump=firstslide"/>
          </p:cNvPr>
          <p:cNvSpPr/>
          <p:nvPr/>
        </p:nvSpPr>
        <p:spPr>
          <a:xfrm>
            <a:off x="4175167" y="6237058"/>
            <a:ext cx="1159415" cy="228256"/>
          </a:xfrm>
          <a:prstGeom prst="rect">
            <a:avLst/>
          </a:prstGeom>
          <a:solidFill>
            <a:srgbClr val="E95625"/>
          </a:solidFill>
          <a:ln w="38100">
            <a:solidFill>
              <a:srgbClr val="6C6C6C"/>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smtClean="0">
                <a:solidFill>
                  <a:schemeClr val="bg1"/>
                </a:solidFill>
              </a:rPr>
              <a:t>GO HOME</a:t>
            </a:r>
            <a:endParaRPr lang="en-AU" sz="1400" dirty="0">
              <a:solidFill>
                <a:schemeClr val="bg1"/>
              </a:solidFill>
            </a:endParaRPr>
          </a:p>
        </p:txBody>
      </p:sp>
      <p:sp>
        <p:nvSpPr>
          <p:cNvPr id="10" name="TextBox 9"/>
          <p:cNvSpPr txBox="1"/>
          <p:nvPr/>
        </p:nvSpPr>
        <p:spPr>
          <a:xfrm>
            <a:off x="2202068" y="5592273"/>
            <a:ext cx="5834706" cy="369332"/>
          </a:xfrm>
          <a:prstGeom prst="rect">
            <a:avLst/>
          </a:prstGeom>
          <a:noFill/>
        </p:spPr>
        <p:txBody>
          <a:bodyPr wrap="square" rtlCol="0">
            <a:spAutoFit/>
          </a:bodyPr>
          <a:lstStyle/>
          <a:p>
            <a:r>
              <a:rPr lang="en-AU" b="1" dirty="0" smtClean="0">
                <a:solidFill>
                  <a:srgbClr val="D15D22"/>
                </a:solidFill>
              </a:rPr>
              <a:t>A digital receipt has been sent to your email</a:t>
            </a:r>
          </a:p>
        </p:txBody>
      </p:sp>
    </p:spTree>
    <p:extLst>
      <p:ext uri="{BB962C8B-B14F-4D97-AF65-F5344CB8AC3E}">
        <p14:creationId xmlns:p14="http://schemas.microsoft.com/office/powerpoint/2010/main" val="24968687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1" cy="255411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8" name="TextBox 7"/>
          <p:cNvSpPr txBox="1"/>
          <p:nvPr/>
        </p:nvSpPr>
        <p:spPr>
          <a:xfrm>
            <a:off x="1876777" y="903111"/>
            <a:ext cx="5771444" cy="338554"/>
          </a:xfrm>
          <a:prstGeom prst="rect">
            <a:avLst/>
          </a:prstGeom>
          <a:noFill/>
        </p:spPr>
        <p:txBody>
          <a:bodyPr wrap="square" rtlCol="0">
            <a:spAutoFit/>
          </a:bodyPr>
          <a:lstStyle/>
          <a:p>
            <a:r>
              <a:rPr lang="en-AU" sz="1600" dirty="0" smtClean="0"/>
              <a:t>Replace your manual key book in your reception with KeyTracker</a:t>
            </a:r>
            <a:endParaRPr lang="en-AU" sz="1600" dirty="0"/>
          </a:p>
        </p:txBody>
      </p:sp>
      <p:grpSp>
        <p:nvGrpSpPr>
          <p:cNvPr id="51" name="Group 50"/>
          <p:cNvGrpSpPr/>
          <p:nvPr/>
        </p:nvGrpSpPr>
        <p:grpSpPr>
          <a:xfrm>
            <a:off x="0" y="1495777"/>
            <a:ext cx="9144000" cy="1622779"/>
            <a:chOff x="0" y="1495777"/>
            <a:chExt cx="9144000" cy="1622779"/>
          </a:xfrm>
        </p:grpSpPr>
        <p:grpSp>
          <p:nvGrpSpPr>
            <p:cNvPr id="35" name="Group 34"/>
            <p:cNvGrpSpPr/>
            <p:nvPr/>
          </p:nvGrpSpPr>
          <p:grpSpPr>
            <a:xfrm>
              <a:off x="0" y="1495778"/>
              <a:ext cx="9144000" cy="1495778"/>
              <a:chOff x="0" y="1495778"/>
              <a:chExt cx="9144000" cy="1495778"/>
            </a:xfrm>
          </p:grpSpPr>
          <p:sp>
            <p:nvSpPr>
              <p:cNvPr id="18" name="Rectangle 17"/>
              <p:cNvSpPr/>
              <p:nvPr/>
            </p:nvSpPr>
            <p:spPr>
              <a:xfrm>
                <a:off x="0" y="1495778"/>
                <a:ext cx="9144000" cy="1495778"/>
              </a:xfrm>
              <a:prstGeom prst="rect">
                <a:avLst/>
              </a:prstGeom>
              <a:solidFill>
                <a:srgbClr val="DF6324"/>
              </a:solidFill>
              <a:ln>
                <a:solidFill>
                  <a:srgbClr val="E95625"/>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1" name="Oval 20"/>
              <p:cNvSpPr/>
              <p:nvPr/>
            </p:nvSpPr>
            <p:spPr>
              <a:xfrm>
                <a:off x="691446"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6" name="Oval 25"/>
              <p:cNvSpPr/>
              <p:nvPr/>
            </p:nvSpPr>
            <p:spPr>
              <a:xfrm>
                <a:off x="2325511"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7" name="Oval 26"/>
              <p:cNvSpPr/>
              <p:nvPr/>
            </p:nvSpPr>
            <p:spPr>
              <a:xfrm>
                <a:off x="3934177"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8" name="Oval 27"/>
              <p:cNvSpPr/>
              <p:nvPr/>
            </p:nvSpPr>
            <p:spPr>
              <a:xfrm>
                <a:off x="5568242"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9" name="Oval 28"/>
              <p:cNvSpPr/>
              <p:nvPr/>
            </p:nvSpPr>
            <p:spPr>
              <a:xfrm>
                <a:off x="7196666" y="1636888"/>
                <a:ext cx="903110" cy="917222"/>
              </a:xfrm>
              <a:prstGeom prst="ellipse">
                <a:avLst/>
              </a:prstGeom>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30" name="TextBox 29"/>
              <p:cNvSpPr txBox="1"/>
              <p:nvPr/>
            </p:nvSpPr>
            <p:spPr>
              <a:xfrm>
                <a:off x="635002" y="2554110"/>
                <a:ext cx="1185331" cy="369332"/>
              </a:xfrm>
              <a:prstGeom prst="rect">
                <a:avLst/>
              </a:prstGeom>
              <a:noFill/>
            </p:spPr>
            <p:txBody>
              <a:bodyPr wrap="square" rtlCol="0">
                <a:spAutoFit/>
              </a:bodyPr>
              <a:lstStyle/>
              <a:p>
                <a:r>
                  <a:rPr lang="en-AU" dirty="0" smtClean="0">
                    <a:solidFill>
                      <a:schemeClr val="bg1"/>
                    </a:solidFill>
                  </a:rPr>
                  <a:t>FEATURES</a:t>
                </a:r>
                <a:endParaRPr lang="en-AU" dirty="0">
                  <a:solidFill>
                    <a:schemeClr val="bg1"/>
                  </a:solidFill>
                </a:endParaRPr>
              </a:p>
            </p:txBody>
          </p:sp>
          <p:sp>
            <p:nvSpPr>
              <p:cNvPr id="31" name="TextBox 30"/>
              <p:cNvSpPr txBox="1"/>
              <p:nvPr/>
            </p:nvSpPr>
            <p:spPr>
              <a:xfrm>
                <a:off x="2297289" y="2551287"/>
                <a:ext cx="1185331" cy="369332"/>
              </a:xfrm>
              <a:prstGeom prst="rect">
                <a:avLst/>
              </a:prstGeom>
              <a:noFill/>
            </p:spPr>
            <p:txBody>
              <a:bodyPr wrap="square" rtlCol="0">
                <a:spAutoFit/>
              </a:bodyPr>
              <a:lstStyle/>
              <a:p>
                <a:r>
                  <a:rPr lang="en-AU" dirty="0" smtClean="0">
                    <a:solidFill>
                      <a:schemeClr val="bg1"/>
                    </a:solidFill>
                  </a:rPr>
                  <a:t>PRICING</a:t>
                </a:r>
                <a:endParaRPr lang="en-AU" dirty="0">
                  <a:solidFill>
                    <a:schemeClr val="bg1"/>
                  </a:solidFill>
                </a:endParaRPr>
              </a:p>
            </p:txBody>
          </p:sp>
          <p:sp>
            <p:nvSpPr>
              <p:cNvPr id="32" name="TextBox 31"/>
              <p:cNvSpPr txBox="1"/>
              <p:nvPr/>
            </p:nvSpPr>
            <p:spPr>
              <a:xfrm>
                <a:off x="3860800" y="2554110"/>
                <a:ext cx="1185331" cy="369332"/>
              </a:xfrm>
              <a:prstGeom prst="rect">
                <a:avLst/>
              </a:prstGeom>
              <a:noFill/>
            </p:spPr>
            <p:txBody>
              <a:bodyPr wrap="square" rtlCol="0">
                <a:spAutoFit/>
              </a:bodyPr>
              <a:lstStyle/>
              <a:p>
                <a:r>
                  <a:rPr lang="en-AU" dirty="0" smtClean="0">
                    <a:solidFill>
                      <a:schemeClr val="bg1"/>
                    </a:solidFill>
                  </a:rPr>
                  <a:t>SUPPORT</a:t>
                </a:r>
                <a:endParaRPr lang="en-AU" dirty="0">
                  <a:solidFill>
                    <a:schemeClr val="bg1"/>
                  </a:solidFill>
                </a:endParaRPr>
              </a:p>
            </p:txBody>
          </p:sp>
          <p:sp>
            <p:nvSpPr>
              <p:cNvPr id="33" name="TextBox 32"/>
              <p:cNvSpPr txBox="1"/>
              <p:nvPr/>
            </p:nvSpPr>
            <p:spPr>
              <a:xfrm>
                <a:off x="5283202" y="2551287"/>
                <a:ext cx="1603022" cy="369332"/>
              </a:xfrm>
              <a:prstGeom prst="rect">
                <a:avLst/>
              </a:prstGeom>
              <a:noFill/>
            </p:spPr>
            <p:txBody>
              <a:bodyPr wrap="square" rtlCol="0">
                <a:spAutoFit/>
              </a:bodyPr>
              <a:lstStyle/>
              <a:p>
                <a:r>
                  <a:rPr lang="en-AU" dirty="0" smtClean="0">
                    <a:solidFill>
                      <a:schemeClr val="bg1"/>
                    </a:solidFill>
                  </a:rPr>
                  <a:t>TESTIMONIALS</a:t>
                </a:r>
                <a:endParaRPr lang="en-AU" dirty="0">
                  <a:solidFill>
                    <a:schemeClr val="bg1"/>
                  </a:solidFill>
                </a:endParaRPr>
              </a:p>
            </p:txBody>
          </p:sp>
          <p:sp>
            <p:nvSpPr>
              <p:cNvPr id="34" name="TextBox 33"/>
              <p:cNvSpPr txBox="1"/>
              <p:nvPr/>
            </p:nvSpPr>
            <p:spPr>
              <a:xfrm>
                <a:off x="7340595" y="2551287"/>
                <a:ext cx="688623" cy="369332"/>
              </a:xfrm>
              <a:prstGeom prst="rect">
                <a:avLst/>
              </a:prstGeom>
              <a:noFill/>
            </p:spPr>
            <p:txBody>
              <a:bodyPr wrap="square" rtlCol="0">
                <a:spAutoFit/>
              </a:bodyPr>
              <a:lstStyle/>
              <a:p>
                <a:r>
                  <a:rPr lang="en-AU" dirty="0" smtClean="0">
                    <a:solidFill>
                      <a:schemeClr val="bg1"/>
                    </a:solidFill>
                  </a:rPr>
                  <a:t>FAQ</a:t>
                </a:r>
                <a:endParaRPr lang="en-AU" dirty="0">
                  <a:solidFill>
                    <a:schemeClr val="bg1"/>
                  </a:solidFill>
                </a:endParaRPr>
              </a:p>
            </p:txBody>
          </p:sp>
        </p:grpSp>
        <p:sp>
          <p:nvSpPr>
            <p:cNvPr id="37" name="Rectangle 36"/>
            <p:cNvSpPr/>
            <p:nvPr/>
          </p:nvSpPr>
          <p:spPr>
            <a:xfrm>
              <a:off x="338670" y="1495777"/>
              <a:ext cx="1636886" cy="162277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36" name="Oval 35"/>
            <p:cNvSpPr/>
            <p:nvPr/>
          </p:nvSpPr>
          <p:spPr>
            <a:xfrm>
              <a:off x="691446" y="1636888"/>
              <a:ext cx="903110" cy="917222"/>
            </a:xfrm>
            <a:prstGeom prst="ellipse">
              <a:avLst/>
            </a:prstGeom>
            <a:solidFill>
              <a:srgbClr val="DF6324"/>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38" name="TextBox 37"/>
            <p:cNvSpPr txBox="1"/>
            <p:nvPr/>
          </p:nvSpPr>
          <p:spPr>
            <a:xfrm>
              <a:off x="592669" y="2564178"/>
              <a:ext cx="1185331" cy="369332"/>
            </a:xfrm>
            <a:prstGeom prst="rect">
              <a:avLst/>
            </a:prstGeom>
            <a:noFill/>
          </p:spPr>
          <p:txBody>
            <a:bodyPr wrap="square" rtlCol="0">
              <a:spAutoFit/>
            </a:bodyPr>
            <a:lstStyle/>
            <a:p>
              <a:r>
                <a:rPr lang="en-AU" dirty="0" smtClean="0">
                  <a:solidFill>
                    <a:srgbClr val="E95625"/>
                  </a:solidFill>
                </a:rPr>
                <a:t>FEATURES</a:t>
              </a:r>
              <a:endParaRPr lang="en-AU" dirty="0">
                <a:solidFill>
                  <a:srgbClr val="E95625"/>
                </a:solidFill>
              </a:endParaRPr>
            </a:p>
          </p:txBody>
        </p:sp>
        <p:sp>
          <p:nvSpPr>
            <p:cNvPr id="39" name="5-Point Star 38"/>
            <p:cNvSpPr/>
            <p:nvPr/>
          </p:nvSpPr>
          <p:spPr>
            <a:xfrm>
              <a:off x="856262" y="1778000"/>
              <a:ext cx="566702" cy="566702"/>
            </a:xfrm>
            <a:prstGeom prst="star5">
              <a:avLst/>
            </a:prstGeom>
            <a:solidFill>
              <a:srgbClr val="FFFFFF"/>
            </a:solidFill>
            <a:ln/>
          </p:spPr>
          <p:style>
            <a:lnRef idx="1">
              <a:schemeClr val="accent1"/>
            </a:lnRef>
            <a:fillRef idx="3">
              <a:schemeClr val="accent1"/>
            </a:fillRef>
            <a:effectRef idx="2">
              <a:schemeClr val="accent1"/>
            </a:effectRef>
            <a:fontRef idx="minor">
              <a:schemeClr val="lt1"/>
            </a:fontRef>
          </p:style>
          <p:txBody>
            <a:bodyPr/>
            <a:lstStyle/>
            <a:p>
              <a:endParaRPr lang="en-AU"/>
            </a:p>
          </p:txBody>
        </p:sp>
      </p:grpSp>
      <p:sp>
        <p:nvSpPr>
          <p:cNvPr id="40" name="Rectangle 39"/>
          <p:cNvSpPr/>
          <p:nvPr/>
        </p:nvSpPr>
        <p:spPr>
          <a:xfrm>
            <a:off x="-1" y="5134852"/>
            <a:ext cx="9144001" cy="1707444"/>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AU" sz="1400" dirty="0"/>
          </a:p>
        </p:txBody>
      </p:sp>
      <p:sp>
        <p:nvSpPr>
          <p:cNvPr id="42" name="TextBox 41"/>
          <p:cNvSpPr txBox="1"/>
          <p:nvPr/>
        </p:nvSpPr>
        <p:spPr>
          <a:xfrm>
            <a:off x="3341510" y="268110"/>
            <a:ext cx="2935112" cy="461665"/>
          </a:xfrm>
          <a:prstGeom prst="rect">
            <a:avLst/>
          </a:prstGeom>
          <a:noFill/>
        </p:spPr>
        <p:txBody>
          <a:bodyPr wrap="square" rtlCol="0">
            <a:spAutoFit/>
          </a:bodyPr>
          <a:lstStyle/>
          <a:p>
            <a:r>
              <a:rPr lang="en-AU" sz="2400" dirty="0" smtClean="0">
                <a:solidFill>
                  <a:schemeClr val="bg1">
                    <a:lumMod val="50000"/>
                  </a:schemeClr>
                </a:solidFill>
              </a:rPr>
              <a:t>Keys gone missing?</a:t>
            </a:r>
            <a:endParaRPr lang="en-AU" sz="2400" dirty="0">
              <a:solidFill>
                <a:schemeClr val="bg1">
                  <a:lumMod val="50000"/>
                </a:schemeClr>
              </a:solidFill>
            </a:endParaRPr>
          </a:p>
        </p:txBody>
      </p:sp>
      <p:pic>
        <p:nvPicPr>
          <p:cNvPr id="43" name="Picture 42" descr="IREheader1.png"/>
          <p:cNvPicPr>
            <a:picLocks noChangeAspect="1"/>
          </p:cNvPicPr>
          <p:nvPr/>
        </p:nvPicPr>
        <p:blipFill rotWithShape="1">
          <a:blip r:embed="rId2">
            <a:extLst>
              <a:ext uri="{28A0092B-C50C-407E-A947-70E740481C1C}">
                <a14:useLocalDpi xmlns:a14="http://schemas.microsoft.com/office/drawing/2010/main" val="0"/>
              </a:ext>
            </a:extLst>
          </a:blip>
          <a:srcRect l="9237" t="7152" r="55122" b="71424"/>
          <a:stretch/>
        </p:blipFill>
        <p:spPr>
          <a:xfrm>
            <a:off x="409226" y="3118557"/>
            <a:ext cx="3073394" cy="820484"/>
          </a:xfrm>
          <a:prstGeom prst="rect">
            <a:avLst/>
          </a:prstGeom>
        </p:spPr>
      </p:pic>
      <p:sp>
        <p:nvSpPr>
          <p:cNvPr id="44" name="TextBox 43"/>
          <p:cNvSpPr txBox="1"/>
          <p:nvPr/>
        </p:nvSpPr>
        <p:spPr>
          <a:xfrm>
            <a:off x="389467" y="3189112"/>
            <a:ext cx="2839154" cy="338554"/>
          </a:xfrm>
          <a:prstGeom prst="rect">
            <a:avLst/>
          </a:prstGeom>
          <a:solidFill>
            <a:schemeClr val="bg1"/>
          </a:solidFill>
        </p:spPr>
        <p:txBody>
          <a:bodyPr wrap="square" rtlCol="0">
            <a:spAutoFit/>
          </a:bodyPr>
          <a:lstStyle/>
          <a:p>
            <a:r>
              <a:rPr lang="en-AU" sz="1600" dirty="0" smtClean="0">
                <a:solidFill>
                  <a:schemeClr val="bg1">
                    <a:lumMod val="50000"/>
                  </a:schemeClr>
                </a:solidFill>
              </a:rPr>
              <a:t>EASY ORDERING</a:t>
            </a:r>
            <a:endParaRPr lang="en-AU" sz="1600" dirty="0">
              <a:solidFill>
                <a:schemeClr val="bg1">
                  <a:lumMod val="50000"/>
                </a:schemeClr>
              </a:solidFill>
            </a:endParaRPr>
          </a:p>
        </p:txBody>
      </p:sp>
      <p:pic>
        <p:nvPicPr>
          <p:cNvPr id="45" name="Picture 44" descr="IREheader2.png"/>
          <p:cNvPicPr>
            <a:picLocks noChangeAspect="1"/>
          </p:cNvPicPr>
          <p:nvPr/>
        </p:nvPicPr>
        <p:blipFill rotWithShape="1">
          <a:blip r:embed="rId2">
            <a:extLst>
              <a:ext uri="{28A0092B-C50C-407E-A947-70E740481C1C}">
                <a14:useLocalDpi xmlns:a14="http://schemas.microsoft.com/office/drawing/2010/main" val="0"/>
              </a:ext>
            </a:extLst>
          </a:blip>
          <a:srcRect l="7561" t="31602" r="30713" b="36344"/>
          <a:stretch/>
        </p:blipFill>
        <p:spPr>
          <a:xfrm>
            <a:off x="162277" y="3654778"/>
            <a:ext cx="5644139" cy="1008014"/>
          </a:xfrm>
          <a:prstGeom prst="rect">
            <a:avLst/>
          </a:prstGeom>
        </p:spPr>
      </p:pic>
      <p:grpSp>
        <p:nvGrpSpPr>
          <p:cNvPr id="52" name="Group 51"/>
          <p:cNvGrpSpPr/>
          <p:nvPr/>
        </p:nvGrpSpPr>
        <p:grpSpPr>
          <a:xfrm>
            <a:off x="4430393" y="5305505"/>
            <a:ext cx="4084039" cy="1267844"/>
            <a:chOff x="4430393" y="5305505"/>
            <a:chExt cx="4084039" cy="1267844"/>
          </a:xfrm>
        </p:grpSpPr>
        <p:sp>
          <p:nvSpPr>
            <p:cNvPr id="47" name="TextBox 46"/>
            <p:cNvSpPr txBox="1"/>
            <p:nvPr/>
          </p:nvSpPr>
          <p:spPr>
            <a:xfrm>
              <a:off x="5140339" y="5305505"/>
              <a:ext cx="3374093" cy="338554"/>
            </a:xfrm>
            <a:prstGeom prst="rect">
              <a:avLst/>
            </a:prstGeom>
            <a:solidFill>
              <a:srgbClr val="D9D9D9"/>
            </a:solidFill>
          </p:spPr>
          <p:txBody>
            <a:bodyPr wrap="square" rtlCol="0">
              <a:spAutoFit/>
            </a:bodyPr>
            <a:lstStyle/>
            <a:p>
              <a:r>
                <a:rPr lang="en-AU" sz="1600" dirty="0" smtClean="0">
                  <a:solidFill>
                    <a:srgbClr val="EA5F25"/>
                  </a:solidFill>
                </a:rPr>
                <a:t>ON-TIME GUARANTEE </a:t>
              </a:r>
              <a:endParaRPr lang="en-AU" sz="1600" dirty="0">
                <a:solidFill>
                  <a:srgbClr val="EA5F25"/>
                </a:solidFill>
              </a:endParaRPr>
            </a:p>
          </p:txBody>
        </p:sp>
        <p:sp>
          <p:nvSpPr>
            <p:cNvPr id="48" name="Rectangle 47"/>
            <p:cNvSpPr/>
            <p:nvPr/>
          </p:nvSpPr>
          <p:spPr>
            <a:xfrm flipV="1">
              <a:off x="7717060" y="5759174"/>
              <a:ext cx="649984"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49" name="TextBox 48"/>
            <p:cNvSpPr txBox="1"/>
            <p:nvPr/>
          </p:nvSpPr>
          <p:spPr>
            <a:xfrm>
              <a:off x="4430393" y="5988574"/>
              <a:ext cx="4084039" cy="584775"/>
            </a:xfrm>
            <a:prstGeom prst="rect">
              <a:avLst/>
            </a:prstGeom>
            <a:noFill/>
          </p:spPr>
          <p:txBody>
            <a:bodyPr wrap="square" rtlCol="0">
              <a:spAutoFit/>
            </a:bodyPr>
            <a:lstStyle/>
            <a:p>
              <a:r>
                <a:rPr lang="en-AU" dirty="0" smtClean="0">
                  <a:solidFill>
                    <a:schemeClr val="bg1"/>
                  </a:solidFill>
                  <a:latin typeface="Zapf Dingbats"/>
                  <a:ea typeface="Zapf Dingbats"/>
                  <a:cs typeface="Zapf Dingbats"/>
                  <a:sym typeface="Zapf Dingbats"/>
                </a:rPr>
                <a:t>✔</a:t>
              </a:r>
              <a:r>
                <a:rPr lang="en-AU" dirty="0" smtClean="0">
                  <a:solidFill>
                    <a:schemeClr val="bg1"/>
                  </a:solidFill>
                  <a:ea typeface="Zapf Dingbats"/>
                  <a:cs typeface="Zapf Dingbats"/>
                  <a:sym typeface="Zapf Dingbats"/>
                </a:rPr>
                <a:t> 	</a:t>
              </a:r>
              <a:r>
                <a:rPr lang="en-AU" sz="1400" dirty="0" smtClean="0">
                  <a:solidFill>
                    <a:srgbClr val="E95625"/>
                  </a:solidFill>
                  <a:ea typeface="Zapf Dingbats"/>
                  <a:cs typeface="Zapf Dingbats"/>
                  <a:sym typeface="Zapf Dingbats"/>
                </a:rPr>
                <a:t>Never worry about when your package is getting delivered</a:t>
              </a:r>
              <a:endParaRPr lang="en-AU" sz="1400" dirty="0">
                <a:solidFill>
                  <a:srgbClr val="E95625"/>
                </a:solidFill>
              </a:endParaRPr>
            </a:p>
          </p:txBody>
        </p:sp>
      </p:grpSp>
      <p:sp>
        <p:nvSpPr>
          <p:cNvPr id="53" name="TextBox 52"/>
          <p:cNvSpPr txBox="1"/>
          <p:nvPr/>
        </p:nvSpPr>
        <p:spPr>
          <a:xfrm>
            <a:off x="548416" y="3814012"/>
            <a:ext cx="5224082" cy="307777"/>
          </a:xfrm>
          <a:prstGeom prst="rect">
            <a:avLst/>
          </a:prstGeom>
          <a:solidFill>
            <a:schemeClr val="bg1"/>
          </a:solidFill>
        </p:spPr>
        <p:txBody>
          <a:bodyPr wrap="square" rtlCol="0">
            <a:spAutoFit/>
          </a:bodyPr>
          <a:lstStyle/>
          <a:p>
            <a:r>
              <a:rPr lang="en-AU" sz="1400" dirty="0" smtClean="0">
                <a:solidFill>
                  <a:schemeClr val="bg1">
                    <a:lumMod val="50000"/>
                  </a:schemeClr>
                </a:solidFill>
              </a:rPr>
              <a:t>Creating a new order has never been easier from your own home</a:t>
            </a:r>
            <a:endParaRPr lang="en-AU" sz="1400" dirty="0">
              <a:solidFill>
                <a:schemeClr val="bg1">
                  <a:lumMod val="50000"/>
                </a:schemeClr>
              </a:solidFill>
            </a:endParaRPr>
          </a:p>
        </p:txBody>
      </p:sp>
      <p:sp>
        <p:nvSpPr>
          <p:cNvPr id="54" name="TextBox 53"/>
          <p:cNvSpPr txBox="1"/>
          <p:nvPr/>
        </p:nvSpPr>
        <p:spPr>
          <a:xfrm>
            <a:off x="556506" y="4139572"/>
            <a:ext cx="5224082" cy="523220"/>
          </a:xfrm>
          <a:prstGeom prst="rect">
            <a:avLst/>
          </a:prstGeom>
          <a:solidFill>
            <a:schemeClr val="bg1"/>
          </a:solidFill>
        </p:spPr>
        <p:txBody>
          <a:bodyPr wrap="square" rtlCol="0">
            <a:spAutoFit/>
          </a:bodyPr>
          <a:lstStyle/>
          <a:p>
            <a:r>
              <a:rPr lang="en-AU" sz="1400" dirty="0" smtClean="0">
                <a:solidFill>
                  <a:schemeClr val="bg1">
                    <a:lumMod val="50000"/>
                  </a:schemeClr>
                </a:solidFill>
              </a:rPr>
              <a:t>Have your package on the way in minutes</a:t>
            </a:r>
          </a:p>
          <a:p>
            <a:endParaRPr lang="en-AU" sz="1400" dirty="0">
              <a:solidFill>
                <a:schemeClr val="bg1">
                  <a:lumMod val="50000"/>
                </a:schemeClr>
              </a:solidFill>
            </a:endParaRPr>
          </a:p>
        </p:txBody>
      </p:sp>
      <p:sp>
        <p:nvSpPr>
          <p:cNvPr id="55" name="Rectangle 54"/>
          <p:cNvSpPr/>
          <p:nvPr/>
        </p:nvSpPr>
        <p:spPr>
          <a:xfrm>
            <a:off x="252357" y="4465169"/>
            <a:ext cx="340312" cy="39524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pic>
        <p:nvPicPr>
          <p:cNvPr id="57" name="Picture 56">
            <a:hlinkClick r:id="rId3" action="ppaction://hlinksldjump"/>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5677" y="1923164"/>
            <a:ext cx="731429" cy="316509"/>
          </a:xfrm>
          <a:prstGeom prst="rect">
            <a:avLst/>
          </a:prstGeom>
        </p:spPr>
      </p:pic>
      <p:pic>
        <p:nvPicPr>
          <p:cNvPr id="60" name="Picture 59" descr="online_support2.png">
            <a:hlinkClick r:id="rId4" action="ppaction://hlinksldjump"/>
          </p:cNvPr>
          <p:cNvPicPr>
            <a:picLocks noChangeAspect="1"/>
          </p:cNvPicPr>
          <p:nvPr/>
        </p:nvPicPr>
        <p:blipFill>
          <a:blip r:embed="rId2"/>
          <a:stretch>
            <a:fillRect/>
          </a:stretch>
        </p:blipFill>
        <p:spPr>
          <a:xfrm>
            <a:off x="4052883" y="1792111"/>
            <a:ext cx="637476" cy="625128"/>
          </a:xfrm>
          <a:prstGeom prst="rect">
            <a:avLst/>
          </a:prstGeom>
        </p:spPr>
      </p:pic>
      <p:pic>
        <p:nvPicPr>
          <p:cNvPr id="61" name="Picture 60" descr="testimonials.png">
            <a:hlinkClick r:id="rId5" action="ppaction://hlinksldjump"/>
          </p:cNvPr>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624140" y="1792111"/>
            <a:ext cx="787940" cy="614832"/>
          </a:xfrm>
          <a:prstGeom prst="rect">
            <a:avLst/>
          </a:prstGeom>
        </p:spPr>
      </p:pic>
      <p:pic>
        <p:nvPicPr>
          <p:cNvPr id="62" name="Picture 61">
            <a:hlinkClick r:id="rId6" action="ppaction://hlinksldjump"/>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6109" y="1668184"/>
            <a:ext cx="844223" cy="844223"/>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3167" y="3093726"/>
            <a:ext cx="1549400" cy="1955800"/>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4054" y="5218935"/>
            <a:ext cx="1485900" cy="1422400"/>
          </a:xfrm>
          <a:prstGeom prst="rect">
            <a:avLst/>
          </a:prstGeom>
        </p:spPr>
      </p:pic>
    </p:spTree>
    <p:extLst>
      <p:ext uri="{BB962C8B-B14F-4D97-AF65-F5344CB8AC3E}">
        <p14:creationId xmlns:p14="http://schemas.microsoft.com/office/powerpoint/2010/main" val="9811206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30566</TotalTime>
  <Words>779</Words>
  <Application>Microsoft Macintosh PowerPoint</Application>
  <PresentationFormat>On-screen Show (4:3)</PresentationFormat>
  <Paragraphs>179</Paragraphs>
  <Slides>20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Times New Roman</vt:lpstr>
      <vt:lpstr>Zapf Dingbats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Stevenson</dc:creator>
  <cp:lastModifiedBy>Daniel Stevenson</cp:lastModifiedBy>
  <cp:revision>83</cp:revision>
  <dcterms:created xsi:type="dcterms:W3CDTF">2015-07-05T05:42:31Z</dcterms:created>
  <dcterms:modified xsi:type="dcterms:W3CDTF">2016-10-19T02:01:07Z</dcterms:modified>
</cp:coreProperties>
</file>