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0" r:id="rId1"/>
    <p:sldMasterId id="2147483681" r:id="rId2"/>
  </p:sldMasterIdLst>
  <p:notesMasterIdLst>
    <p:notesMasterId r:id="rId53"/>
  </p:notesMasterIdLst>
  <p:sldIdLst>
    <p:sldId id="257" r:id="rId3"/>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09" r:id="rId26"/>
    <p:sldId id="310" r:id="rId27"/>
    <p:sldId id="311" r:id="rId28"/>
    <p:sldId id="312" r:id="rId29"/>
    <p:sldId id="313" r:id="rId30"/>
    <p:sldId id="314" r:id="rId31"/>
    <p:sldId id="315" r:id="rId32"/>
    <p:sldId id="316" r:id="rId33"/>
    <p:sldId id="31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7" r:id="rId51"/>
    <p:sldId id="308" r:id="rId5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63"/>
    <p:restoredTop sz="94675"/>
  </p:normalViewPr>
  <p:slideViewPr>
    <p:cSldViewPr snapToGrid="0" snapToObjects="1">
      <p:cViewPr varScale="1">
        <p:scale>
          <a:sx n="104" d="100"/>
          <a:sy n="104" d="100"/>
        </p:scale>
        <p:origin x="-416"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HK"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00183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7" name="Google Shape;7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8" name="Google Shape;79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4" name="Google Shape;80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HK"/>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9" name="Google Shape;81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709fcfb8b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2" name="Google Shape;832;g4709fcfb8b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5" name="Google Shape;84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3" name="Google Shape;85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1" name="Google Shape;86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9" name="Google Shape;86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4709fcfb8b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8" name="Google Shape;878;g4709fcfb8b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6" name="Google Shape;88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3" name="Google Shape;7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4" name="Google Shape;89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9" name="Google Shape;89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6" name="Google Shape;90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9" name="Google Shape;92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529" name="Google Shape;529;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24</a:t>
            </a:fld>
            <a:endParaRPr/>
          </a:p>
        </p:txBody>
      </p:sp>
    </p:spTree>
    <p:extLst>
      <p:ext uri="{BB962C8B-B14F-4D97-AF65-F5344CB8AC3E}">
        <p14:creationId xmlns:p14="http://schemas.microsoft.com/office/powerpoint/2010/main" val="3614754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529" name="Google Shape;529;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538" name="Google Shape;538;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547" name="Google Shape;547;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556" name="Google Shape;556;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573" name="Google Shape;5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0" name="Google Shape;7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581" name="Google Shape;5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590" name="Google Shape;59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598" name="Google Shape;5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2" name="Google Shape;1012;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13" name="Google Shape;1013;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1" name="Google Shape;1021;p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22" name="Google Shape;1022;p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1" name="Google Shape;1031;p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32" name="Google Shape;1032;p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2" name="Google Shape;1042;p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43" name="Google Shape;1043;p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1" name="Google Shape;1051;p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52" name="Google Shape;1052;p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0" name="Google Shape;1060;p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61" name="Google Shape;1061;p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Google Shape;1070;p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71" name="Google Shape;1071;p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8" name="Google Shape;74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9" name="Google Shape;74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HK"/>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9" name="Google Shape;1079;p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80" name="Google Shape;1080;p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8" name="Google Shape;1088;p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89" name="Google Shape;1089;p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HK"/>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7" name="Google Shape;1097;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8" name="Google Shape;1098;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HK"/>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3" name="Google Shape;111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8" name="Google Shape;1118;p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19" name="Google Shape;1119;p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zh-HK"/>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1" name="Google Shape;1141;p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zh-HK"/>
              <a:t>鼓勵文化交流，互相學習。</a:t>
            </a:r>
            <a:endParaRPr/>
          </a:p>
          <a:p>
            <a:pPr marL="457200" lvl="0" indent="-228600" algn="l" rtl="0">
              <a:lnSpc>
                <a:spcPct val="100000"/>
              </a:lnSpc>
              <a:spcBef>
                <a:spcPts val="0"/>
              </a:spcBef>
              <a:spcAft>
                <a:spcPts val="0"/>
              </a:spcAft>
              <a:buSzPts val="1400"/>
              <a:buNone/>
            </a:pPr>
            <a:r>
              <a:rPr lang="zh-HK"/>
              <a:t>MUA宣傳陸港一家親</a:t>
            </a:r>
            <a:endParaRPr/>
          </a:p>
          <a:p>
            <a:pPr marL="457200" lvl="0" indent="-228600" algn="l" rtl="0">
              <a:lnSpc>
                <a:spcPct val="100000"/>
              </a:lnSpc>
              <a:spcBef>
                <a:spcPts val="0"/>
              </a:spcBef>
              <a:spcAft>
                <a:spcPts val="0"/>
              </a:spcAft>
              <a:buSzPts val="1400"/>
              <a:buNone/>
            </a:pPr>
            <a:r>
              <a:rPr lang="zh-HK"/>
              <a:t>鼓勵交往</a:t>
            </a:r>
            <a:endParaRPr/>
          </a:p>
          <a:p>
            <a:pPr marL="457200" lvl="0" indent="-228600" algn="l" rtl="0">
              <a:lnSpc>
                <a:spcPct val="100000"/>
              </a:lnSpc>
              <a:spcBef>
                <a:spcPts val="0"/>
              </a:spcBef>
              <a:spcAft>
                <a:spcPts val="0"/>
              </a:spcAft>
              <a:buSzPts val="1400"/>
              <a:buNone/>
            </a:pPr>
            <a:r>
              <a:rPr lang="zh-HK"/>
              <a:t>mua</a:t>
            </a:r>
            <a:endParaRPr/>
          </a:p>
          <a:p>
            <a:pPr marL="457200" marR="0" lvl="0" indent="-228600" algn="l" rtl="0">
              <a:lnSpc>
                <a:spcPct val="100000"/>
              </a:lnSpc>
              <a:spcBef>
                <a:spcPts val="0"/>
              </a:spcBef>
              <a:spcAft>
                <a:spcPts val="0"/>
              </a:spcAft>
              <a:buClr>
                <a:srgbClr val="000000"/>
              </a:buClr>
              <a:buSzPts val="1400"/>
              <a:buFont typeface="Arial"/>
              <a:buNone/>
            </a:pPr>
            <a:endParaRPr/>
          </a:p>
          <a:p>
            <a:pPr marL="457200" marR="0" lvl="0" indent="-228600" algn="l" rtl="0">
              <a:lnSpc>
                <a:spcPct val="100000"/>
              </a:lnSpc>
              <a:spcBef>
                <a:spcPts val="0"/>
              </a:spcBef>
              <a:spcAft>
                <a:spcPts val="0"/>
              </a:spcAft>
              <a:buClr>
                <a:srgbClr val="000000"/>
              </a:buClr>
              <a:buSzPts val="1400"/>
              <a:buFont typeface="Arial"/>
              <a:buNone/>
            </a:pPr>
            <a:endParaRPr/>
          </a:p>
          <a:p>
            <a:pPr marL="457200" marR="0" lvl="0" indent="-228600" algn="l" rtl="0">
              <a:lnSpc>
                <a:spcPct val="100000"/>
              </a:lnSpc>
              <a:spcBef>
                <a:spcPts val="0"/>
              </a:spcBef>
              <a:spcAft>
                <a:spcPts val="0"/>
              </a:spcAft>
              <a:buClr>
                <a:srgbClr val="000000"/>
              </a:buClr>
              <a:buSzPts val="1400"/>
              <a:buFont typeface="Arial"/>
              <a:buNone/>
            </a:pPr>
            <a:r>
              <a:rPr lang="zh-HK"/>
              <a:t>承擔責任，增進溝通 大學高層管理者應明晰學校的角色和定位，主動承擔應有責任，增進與內地生的溝通。 大學可採取定期或不定期與內地生代表聚會或座談的形式，主動創造機會與內地同學接 觸;或是通過校長信箱等方式，建立有效回饋機制，從而實現與內地生的充分交流，增 加對內地生生活和學習情況的瞭解，收集內地生對學校政策的意見和建議，逐步制定及 完善學校的內地生政策。 </a:t>
            </a:r>
            <a:endParaRPr/>
          </a:p>
          <a:p>
            <a:pPr marL="457200" marR="0" lvl="0" indent="-228600" algn="l" rtl="0">
              <a:lnSpc>
                <a:spcPct val="100000"/>
              </a:lnSpc>
              <a:spcBef>
                <a:spcPts val="0"/>
              </a:spcBef>
              <a:spcAft>
                <a:spcPts val="0"/>
              </a:spcAft>
              <a:buClr>
                <a:srgbClr val="000000"/>
              </a:buClr>
              <a:buSzPts val="1400"/>
              <a:buFont typeface="Arial"/>
              <a:buNone/>
            </a:pPr>
            <a:r>
              <a:rPr lang="zh-HK"/>
              <a:t>學校也可考慮設立特別部門負責內地生事務，如學習輔導主任。由於內地生的特 殊性和內地生群體的龐大數量，專門部門的設置確有必要。 </a:t>
            </a:r>
            <a:endParaRPr/>
          </a:p>
          <a:p>
            <a:pPr marL="457200" marR="0" lvl="0" indent="-228600" algn="l" rtl="0">
              <a:lnSpc>
                <a:spcPct val="100000"/>
              </a:lnSpc>
              <a:spcBef>
                <a:spcPts val="0"/>
              </a:spcBef>
              <a:spcAft>
                <a:spcPts val="0"/>
              </a:spcAft>
              <a:buClr>
                <a:srgbClr val="000000"/>
              </a:buClr>
              <a:buSzPts val="1400"/>
              <a:buFont typeface="Arial"/>
              <a:buNone/>
            </a:pPr>
            <a:endParaRPr/>
          </a:p>
          <a:p>
            <a:pPr marL="457200" marR="0" lvl="0" indent="-22860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SzPts val="1400"/>
              <a:buNone/>
            </a:pPr>
            <a:r>
              <a:rPr lang="zh-HK"/>
              <a:t>對學生：</a:t>
            </a:r>
            <a:endParaRPr/>
          </a:p>
          <a:p>
            <a:pPr marL="0" lvl="0" indent="0" algn="l" rtl="0">
              <a:lnSpc>
                <a:spcPct val="100000"/>
              </a:lnSpc>
              <a:spcBef>
                <a:spcPts val="0"/>
              </a:spcBef>
              <a:spcAft>
                <a:spcPts val="0"/>
              </a:spcAft>
              <a:buSzPts val="1400"/>
              <a:buNone/>
            </a:pPr>
            <a:r>
              <a:rPr lang="zh-HK"/>
              <a:t>作息時間</a:t>
            </a:r>
            <a:endParaRPr/>
          </a:p>
          <a:p>
            <a:pPr marL="0" lvl="0" indent="0" algn="l" rtl="0">
              <a:lnSpc>
                <a:spcPct val="100000"/>
              </a:lnSpc>
              <a:spcBef>
                <a:spcPts val="0"/>
              </a:spcBef>
              <a:spcAft>
                <a:spcPts val="0"/>
              </a:spcAft>
              <a:buSzPts val="1400"/>
              <a:buNone/>
            </a:pPr>
            <a:r>
              <a:rPr lang="zh-HK"/>
              <a:t>交往方式</a:t>
            </a:r>
            <a:endParaRPr/>
          </a:p>
          <a:p>
            <a:pPr marL="457200" marR="0" lvl="0" indent="-22860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chemeClr val="dk1"/>
              </a:buClr>
              <a:buSzPts val="1200"/>
              <a:buFont typeface="Calibri"/>
              <a:buNone/>
            </a:pPr>
            <a:endParaRPr/>
          </a:p>
        </p:txBody>
      </p:sp>
      <p:sp>
        <p:nvSpPr>
          <p:cNvPr id="1142" name="Google Shape;1142;p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zh-HK"/>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4" name="Google Shape;1164;p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zh-HK"/>
              <a:t>錄取之前充分的資料：</a:t>
            </a:r>
            <a:endParaRPr/>
          </a:p>
          <a:p>
            <a:pPr marL="457200" lvl="0" indent="-228600" algn="l" rtl="0">
              <a:lnSpc>
                <a:spcPct val="100000"/>
              </a:lnSpc>
              <a:spcBef>
                <a:spcPts val="0"/>
              </a:spcBef>
              <a:spcAft>
                <a:spcPts val="0"/>
              </a:spcAft>
              <a:buSzPts val="1400"/>
              <a:buNone/>
            </a:pPr>
            <a:r>
              <a:rPr lang="zh-HK"/>
              <a:t>介紹香港文化的書籍</a:t>
            </a:r>
            <a:endParaRPr/>
          </a:p>
          <a:p>
            <a:pPr marL="457200" lvl="0" indent="-228600" algn="l" rtl="0">
              <a:lnSpc>
                <a:spcPct val="100000"/>
              </a:lnSpc>
              <a:spcBef>
                <a:spcPts val="0"/>
              </a:spcBef>
              <a:spcAft>
                <a:spcPts val="0"/>
              </a:spcAft>
              <a:buSzPts val="1400"/>
              <a:buNone/>
            </a:pPr>
            <a:r>
              <a:rPr lang="zh-HK"/>
              <a:t>粵語教學視頻</a:t>
            </a:r>
            <a:endParaRPr/>
          </a:p>
          <a:p>
            <a:pPr marL="0" lvl="0" indent="0" algn="l" rtl="0">
              <a:lnSpc>
                <a:spcPct val="100000"/>
              </a:lnSpc>
              <a:spcBef>
                <a:spcPts val="0"/>
              </a:spcBef>
              <a:spcAft>
                <a:spcPts val="0"/>
              </a:spcAft>
              <a:buClr>
                <a:schemeClr val="dk1"/>
              </a:buClr>
              <a:buSzPts val="1200"/>
              <a:buFont typeface="Calibri"/>
              <a:buNone/>
            </a:pP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zh-HK"/>
              <a:t>學生：</a:t>
            </a:r>
            <a:endParaRPr/>
          </a:p>
          <a:p>
            <a:pPr marL="457200" lvl="0" indent="-228600" algn="l" rtl="0">
              <a:lnSpc>
                <a:spcPct val="100000"/>
              </a:lnSpc>
              <a:spcBef>
                <a:spcPts val="0"/>
              </a:spcBef>
              <a:spcAft>
                <a:spcPts val="0"/>
              </a:spcAft>
              <a:buSzPts val="1400"/>
              <a:buNone/>
            </a:pPr>
            <a:r>
              <a:rPr lang="zh-HK"/>
              <a:t>充分瞭解香港文化</a:t>
            </a:r>
            <a:endParaRPr/>
          </a:p>
          <a:p>
            <a:pPr marL="457200" lvl="0" indent="-228600" algn="l" rtl="0">
              <a:lnSpc>
                <a:spcPct val="100000"/>
              </a:lnSpc>
              <a:spcBef>
                <a:spcPts val="0"/>
              </a:spcBef>
              <a:spcAft>
                <a:spcPts val="0"/>
              </a:spcAft>
              <a:buSzPts val="1400"/>
              <a:buNone/>
            </a:pPr>
            <a:r>
              <a:rPr lang="zh-HK"/>
              <a:t>知道粵語水平對於能否融入有很大影響</a:t>
            </a:r>
            <a:endParaRPr/>
          </a:p>
          <a:p>
            <a:pPr marL="45720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Clr>
                <a:srgbClr val="000000"/>
              </a:buClr>
              <a:buSzPts val="1400"/>
              <a:buFont typeface="Arial"/>
              <a:buNone/>
            </a:pPr>
            <a:r>
              <a:rPr lang="zh-HK"/>
              <a:t>大學應引進或建立系統的粵語教學機制，消除內地生在香港的語言溝通障礙。雖然英語 一直是香港大學的官方語言，而普通話在香港也日趨流行，但是香港本地同學的首選語 言依然是廣東話，而且大學內部的許多部門和員工也更加習慣以廣東話交流。更何況香 港社會中，廣東話依然是使用最普遍的語言，許多工作都需要良好的廣東話溝通能力， 因此如要適應在港生活，廣東話技能必不可少。從中大實行粵語必修課程的情況來看， 系統的廣東話教學成效顯著。大學應該下決心加大對廣東話教學的投入，同時考慮改變 廣東話教學模式，採用正式出版的教材，聘請專業的中文教師授課，並將選修課程改為 必修課程，增加同學的出席率和參與率，真正達到增強內地生廣東話能力的目的。 </a:t>
            </a:r>
            <a:endParaRPr/>
          </a:p>
          <a:p>
            <a:pPr marL="0" lvl="0" indent="0" algn="l" rtl="0">
              <a:lnSpc>
                <a:spcPct val="100000"/>
              </a:lnSpc>
              <a:spcBef>
                <a:spcPts val="0"/>
              </a:spcBef>
              <a:spcAft>
                <a:spcPts val="0"/>
              </a:spcAft>
              <a:buClr>
                <a:schemeClr val="dk1"/>
              </a:buClr>
              <a:buSzPts val="1200"/>
              <a:buFont typeface="Calibri"/>
              <a:buNone/>
            </a:pPr>
            <a:endParaRPr/>
          </a:p>
        </p:txBody>
      </p:sp>
      <p:sp>
        <p:nvSpPr>
          <p:cNvPr id="1165" name="Google Shape;1165;p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zh-HK"/>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7" name="Google Shape;1187;p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HK"/>
              <a:t>游戏形式</a:t>
            </a:r>
            <a:endParaRPr/>
          </a:p>
          <a:p>
            <a:pPr marL="0" lvl="0" indent="0" algn="l" rtl="0">
              <a:lnSpc>
                <a:spcPct val="100000"/>
              </a:lnSpc>
              <a:spcBef>
                <a:spcPts val="0"/>
              </a:spcBef>
              <a:spcAft>
                <a:spcPts val="0"/>
              </a:spcAft>
              <a:buSzPts val="1400"/>
              <a:buNone/>
            </a:pPr>
            <a:r>
              <a:rPr lang="zh-HK"/>
              <a:t>增加用英語交流的活動</a:t>
            </a:r>
            <a:endParaRPr/>
          </a:p>
          <a:p>
            <a:pPr marL="0" lvl="0" indent="0" algn="l" rtl="0">
              <a:lnSpc>
                <a:spcPct val="100000"/>
              </a:lnSpc>
              <a:spcBef>
                <a:spcPts val="0"/>
              </a:spcBef>
              <a:spcAft>
                <a:spcPts val="0"/>
              </a:spcAft>
              <a:buSzPts val="1400"/>
              <a:buNone/>
            </a:pPr>
            <a:r>
              <a:rPr lang="zh-HK"/>
              <a:t>提高英語水平</a:t>
            </a:r>
            <a:endParaRPr/>
          </a:p>
          <a:p>
            <a:pPr marL="0" lvl="0" indent="0" algn="l" rtl="0">
              <a:lnSpc>
                <a:spcPct val="100000"/>
              </a:lnSpc>
              <a:spcBef>
                <a:spcPts val="0"/>
              </a:spcBef>
              <a:spcAft>
                <a:spcPts val="0"/>
              </a:spcAft>
              <a:buSzPts val="1400"/>
              <a:buNone/>
            </a:pPr>
            <a:r>
              <a:rPr lang="zh-HK"/>
              <a:t>增加國際生錄取比例</a:t>
            </a:r>
            <a:endParaRPr/>
          </a:p>
          <a:p>
            <a:pPr marL="0" lvl="0" indent="0" algn="l" rtl="0">
              <a:lnSpc>
                <a:spcPct val="100000"/>
              </a:lnSpc>
              <a:spcBef>
                <a:spcPts val="0"/>
              </a:spcBef>
              <a:spcAft>
                <a:spcPts val="0"/>
              </a:spcAft>
              <a:buClr>
                <a:schemeClr val="dk1"/>
              </a:buClr>
              <a:buSzPts val="1200"/>
              <a:buFont typeface="Calibri"/>
              <a:buNone/>
            </a:pPr>
            <a:endParaRPr/>
          </a:p>
        </p:txBody>
      </p:sp>
      <p:sp>
        <p:nvSpPr>
          <p:cNvPr id="1188" name="Google Shape;1188;p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zh-HK"/>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7" name="Google Shape;7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36488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7" name="Google Shape;7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62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2" name="Google Shape;76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9" name="Google Shape;76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6" name="Google Shape;7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3" name="Google Shape;7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1" name="Google Shape;7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副标题页_3">
  <p:cSld name="副标题页_3">
    <p:bg>
      <p:bgPr>
        <a:solidFill>
          <a:schemeClr val="accent3"/>
        </a:solidFill>
        <a:effectLst/>
      </p:bgPr>
    </p:bg>
    <p:spTree>
      <p:nvGrpSpPr>
        <p:cNvPr id="1" name="Shape 10"/>
        <p:cNvGrpSpPr/>
        <p:nvPr/>
      </p:nvGrpSpPr>
      <p:grpSpPr>
        <a:xfrm>
          <a:off x="0" y="0"/>
          <a:ext cx="0" cy="0"/>
          <a:chOff x="0" y="0"/>
          <a:chExt cx="0" cy="0"/>
        </a:xfrm>
      </p:grpSpPr>
      <p:grpSp>
        <p:nvGrpSpPr>
          <p:cNvPr id="11" name="Google Shape;11;p2"/>
          <p:cNvGrpSpPr/>
          <p:nvPr/>
        </p:nvGrpSpPr>
        <p:grpSpPr>
          <a:xfrm>
            <a:off x="3988068" y="1081759"/>
            <a:ext cx="4217054" cy="4220097"/>
            <a:chOff x="2990458" y="811319"/>
            <a:chExt cx="3162790" cy="3165073"/>
          </a:xfrm>
        </p:grpSpPr>
        <p:sp>
          <p:nvSpPr>
            <p:cNvPr id="12" name="Google Shape;12;p2"/>
            <p:cNvSpPr/>
            <p:nvPr/>
          </p:nvSpPr>
          <p:spPr>
            <a:xfrm>
              <a:off x="4520918" y="811319"/>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 name="Google Shape;13;p2"/>
            <p:cNvSpPr/>
            <p:nvPr/>
          </p:nvSpPr>
          <p:spPr>
            <a:xfrm rot="353362">
              <a:off x="4661277" y="81534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 name="Google Shape;14;p2"/>
            <p:cNvSpPr/>
            <p:nvPr/>
          </p:nvSpPr>
          <p:spPr>
            <a:xfrm rot="854280">
              <a:off x="4840447" y="84659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5" name="Google Shape;15;p2"/>
            <p:cNvSpPr/>
            <p:nvPr/>
          </p:nvSpPr>
          <p:spPr>
            <a:xfrm rot="1207642">
              <a:off x="4975504" y="885015"/>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6" name="Google Shape;16;p2"/>
            <p:cNvSpPr/>
            <p:nvPr/>
          </p:nvSpPr>
          <p:spPr>
            <a:xfrm rot="1689293">
              <a:off x="5159752" y="95541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7" name="Google Shape;17;p2"/>
            <p:cNvSpPr/>
            <p:nvPr/>
          </p:nvSpPr>
          <p:spPr>
            <a:xfrm rot="1976499">
              <a:off x="5277889" y="103131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8" name="Google Shape;18;p2"/>
            <p:cNvSpPr/>
            <p:nvPr/>
          </p:nvSpPr>
          <p:spPr>
            <a:xfrm rot="2151988">
              <a:off x="5387794" y="110717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9" name="Google Shape;19;p2"/>
            <p:cNvSpPr/>
            <p:nvPr/>
          </p:nvSpPr>
          <p:spPr>
            <a:xfrm rot="2439194">
              <a:off x="5494679" y="119823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0" name="Google Shape;20;p2"/>
            <p:cNvSpPr/>
            <p:nvPr/>
          </p:nvSpPr>
          <p:spPr>
            <a:xfrm rot="2998031">
              <a:off x="5598275" y="130983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1" name="Google Shape;21;p2"/>
            <p:cNvSpPr/>
            <p:nvPr/>
          </p:nvSpPr>
          <p:spPr>
            <a:xfrm rot="3285237">
              <a:off x="5679752" y="142419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2" name="Google Shape;22;p2"/>
            <p:cNvSpPr/>
            <p:nvPr/>
          </p:nvSpPr>
          <p:spPr>
            <a:xfrm rot="3643549">
              <a:off x="5766777" y="157132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 name="Google Shape;23;p2"/>
            <p:cNvSpPr/>
            <p:nvPr/>
          </p:nvSpPr>
          <p:spPr>
            <a:xfrm rot="3930755">
              <a:off x="5825474" y="169888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 name="Google Shape;24;p2"/>
            <p:cNvSpPr/>
            <p:nvPr/>
          </p:nvSpPr>
          <p:spPr>
            <a:xfrm rot="4605071">
              <a:off x="5878674" y="1861940"/>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 name="Google Shape;25;p2"/>
            <p:cNvSpPr/>
            <p:nvPr/>
          </p:nvSpPr>
          <p:spPr>
            <a:xfrm rot="4958433">
              <a:off x="5906925" y="199948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 name="Google Shape;26;p2"/>
            <p:cNvSpPr/>
            <p:nvPr/>
          </p:nvSpPr>
          <p:spPr>
            <a:xfrm rot="-485789" flipH="1">
              <a:off x="4332651" y="82465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 name="Google Shape;27;p2"/>
            <p:cNvSpPr/>
            <p:nvPr/>
          </p:nvSpPr>
          <p:spPr>
            <a:xfrm rot="-839151" flipH="1">
              <a:off x="4194258" y="848409"/>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8" name="Google Shape;28;p2"/>
            <p:cNvSpPr/>
            <p:nvPr/>
          </p:nvSpPr>
          <p:spPr>
            <a:xfrm rot="-1340069" flipH="1">
              <a:off x="4021276" y="90798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 name="Google Shape;29;p2"/>
            <p:cNvSpPr/>
            <p:nvPr/>
          </p:nvSpPr>
          <p:spPr>
            <a:xfrm rot="-1693431" flipH="1">
              <a:off x="3892975" y="96504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 name="Google Shape;30;p2"/>
            <p:cNvSpPr/>
            <p:nvPr/>
          </p:nvSpPr>
          <p:spPr>
            <a:xfrm rot="-2175082" flipH="1">
              <a:off x="3734099" y="1057291"/>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 name="Google Shape;31;p2"/>
            <p:cNvSpPr/>
            <p:nvPr/>
          </p:nvSpPr>
          <p:spPr>
            <a:xfrm rot="-2462288" flipH="1">
              <a:off x="3627830" y="1149071"/>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 name="Google Shape;32;p2"/>
            <p:cNvSpPr/>
            <p:nvPr/>
          </p:nvSpPr>
          <p:spPr>
            <a:xfrm rot="-2637777" flipH="1">
              <a:off x="3522893" y="123965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 name="Google Shape;33;p2"/>
            <p:cNvSpPr/>
            <p:nvPr/>
          </p:nvSpPr>
          <p:spPr>
            <a:xfrm rot="-2924983" flipH="1">
              <a:off x="3429900" y="134486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4" name="Google Shape;34;p2"/>
            <p:cNvSpPr/>
            <p:nvPr/>
          </p:nvSpPr>
          <p:spPr>
            <a:xfrm rot="-3483820" flipH="1">
              <a:off x="3339649" y="1463128"/>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5" name="Google Shape;35;p2"/>
            <p:cNvSpPr/>
            <p:nvPr/>
          </p:nvSpPr>
          <p:spPr>
            <a:xfrm rot="-3771026" flipH="1">
              <a:off x="3275090" y="158782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 name="Google Shape;36;p2"/>
            <p:cNvSpPr/>
            <p:nvPr/>
          </p:nvSpPr>
          <p:spPr>
            <a:xfrm rot="-4129338" flipH="1">
              <a:off x="3216250" y="172074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 name="Google Shape;37;p2"/>
            <p:cNvSpPr/>
            <p:nvPr/>
          </p:nvSpPr>
          <p:spPr>
            <a:xfrm rot="-4416544" flipH="1">
              <a:off x="3176103" y="185529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 name="Google Shape;38;p2"/>
            <p:cNvSpPr/>
            <p:nvPr/>
          </p:nvSpPr>
          <p:spPr>
            <a:xfrm rot="-5090860" flipH="1">
              <a:off x="3146398" y="198922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 name="Google Shape;39;p2"/>
            <p:cNvSpPr/>
            <p:nvPr/>
          </p:nvSpPr>
          <p:spPr>
            <a:xfrm rot="-5444222" flipH="1">
              <a:off x="3137801" y="212937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 name="Google Shape;40;p2"/>
            <p:cNvSpPr/>
            <p:nvPr/>
          </p:nvSpPr>
          <p:spPr>
            <a:xfrm rot="10165998" flipH="1">
              <a:off x="4776882" y="3588760"/>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1" name="Google Shape;41;p2"/>
            <p:cNvSpPr/>
            <p:nvPr/>
          </p:nvSpPr>
          <p:spPr>
            <a:xfrm rot="9812636" flipH="1">
              <a:off x="4914123" y="355906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 name="Google Shape;42;p2"/>
            <p:cNvSpPr/>
            <p:nvPr/>
          </p:nvSpPr>
          <p:spPr>
            <a:xfrm rot="9311718" flipH="1">
              <a:off x="5084524" y="3495490"/>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3" name="Google Shape;43;p2"/>
            <p:cNvSpPr/>
            <p:nvPr/>
          </p:nvSpPr>
          <p:spPr>
            <a:xfrm rot="8958356" flipH="1">
              <a:off x="5210245" y="343295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4" name="Google Shape;44;p2"/>
            <p:cNvSpPr/>
            <p:nvPr/>
          </p:nvSpPr>
          <p:spPr>
            <a:xfrm rot="8476705" flipH="1">
              <a:off x="5378459" y="332995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 name="Google Shape;45;p2"/>
            <p:cNvSpPr/>
            <p:nvPr/>
          </p:nvSpPr>
          <p:spPr>
            <a:xfrm rot="8189499" flipH="1">
              <a:off x="5480674" y="323368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 name="Google Shape;46;p2"/>
            <p:cNvSpPr/>
            <p:nvPr/>
          </p:nvSpPr>
          <p:spPr>
            <a:xfrm rot="8014010" flipH="1">
              <a:off x="5574804" y="313895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 name="Google Shape;47;p2"/>
            <p:cNvSpPr/>
            <p:nvPr/>
          </p:nvSpPr>
          <p:spPr>
            <a:xfrm rot="7726804" flipH="1">
              <a:off x="5663177" y="302983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 name="Google Shape;48;p2"/>
            <p:cNvSpPr/>
            <p:nvPr/>
          </p:nvSpPr>
          <p:spPr>
            <a:xfrm rot="7167967" flipH="1">
              <a:off x="5744551" y="2901134"/>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 name="Google Shape;49;p2"/>
            <p:cNvSpPr/>
            <p:nvPr/>
          </p:nvSpPr>
          <p:spPr>
            <a:xfrm rot="6880761" flipH="1">
              <a:off x="5803676" y="277377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0" name="Google Shape;50;p2"/>
            <p:cNvSpPr/>
            <p:nvPr/>
          </p:nvSpPr>
          <p:spPr>
            <a:xfrm rot="6522449" flipH="1">
              <a:off x="5862244" y="2613180"/>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1" name="Google Shape;51;p2"/>
            <p:cNvSpPr/>
            <p:nvPr/>
          </p:nvSpPr>
          <p:spPr>
            <a:xfrm rot="6235243" flipH="1">
              <a:off x="5896555" y="2477020"/>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2" name="Google Shape;52;p2"/>
            <p:cNvSpPr/>
            <p:nvPr/>
          </p:nvSpPr>
          <p:spPr>
            <a:xfrm rot="5560927" flipH="1">
              <a:off x="5918950" y="2306970"/>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3" name="Google Shape;53;p2"/>
            <p:cNvSpPr/>
            <p:nvPr/>
          </p:nvSpPr>
          <p:spPr>
            <a:xfrm rot="5207565" flipH="1">
              <a:off x="5921499" y="216657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4" name="Google Shape;54;p2"/>
            <p:cNvSpPr/>
            <p:nvPr/>
          </p:nvSpPr>
          <p:spPr>
            <a:xfrm rot="10651787">
              <a:off x="4589363" y="361017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5" name="Google Shape;55;p2"/>
            <p:cNvSpPr/>
            <p:nvPr/>
          </p:nvSpPr>
          <p:spPr>
            <a:xfrm rot="-10594851">
              <a:off x="4448960" y="361220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6" name="Google Shape;56;p2"/>
            <p:cNvSpPr/>
            <p:nvPr/>
          </p:nvSpPr>
          <p:spPr>
            <a:xfrm rot="-10093933">
              <a:off x="4267986" y="358535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 name="Google Shape;57;p2"/>
            <p:cNvSpPr/>
            <p:nvPr/>
          </p:nvSpPr>
          <p:spPr>
            <a:xfrm rot="-9740571">
              <a:off x="4131397" y="3552791"/>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 name="Google Shape;58;p2"/>
            <p:cNvSpPr/>
            <p:nvPr/>
          </p:nvSpPr>
          <p:spPr>
            <a:xfrm rot="-9258920">
              <a:off x="3958300" y="349124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 name="Google Shape;59;p2"/>
            <p:cNvSpPr/>
            <p:nvPr/>
          </p:nvSpPr>
          <p:spPr>
            <a:xfrm rot="-8971714">
              <a:off x="3837001" y="3420511"/>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 name="Google Shape;60;p2"/>
            <p:cNvSpPr/>
            <p:nvPr/>
          </p:nvSpPr>
          <p:spPr>
            <a:xfrm rot="-8796225">
              <a:off x="3717234" y="3350708"/>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 name="Google Shape;61;p2"/>
            <p:cNvSpPr/>
            <p:nvPr/>
          </p:nvSpPr>
          <p:spPr>
            <a:xfrm rot="-8509019">
              <a:off x="3606525" y="326433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2" name="Google Shape;62;p2"/>
            <p:cNvSpPr/>
            <p:nvPr/>
          </p:nvSpPr>
          <p:spPr>
            <a:xfrm rot="-7950182">
              <a:off x="3496116" y="316462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 name="Google Shape;63;p2"/>
            <p:cNvSpPr/>
            <p:nvPr/>
          </p:nvSpPr>
          <p:spPr>
            <a:xfrm rot="-7662976">
              <a:off x="3409785" y="305388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 name="Google Shape;64;p2"/>
            <p:cNvSpPr/>
            <p:nvPr/>
          </p:nvSpPr>
          <p:spPr>
            <a:xfrm rot="-7304664">
              <a:off x="3313154" y="291126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 name="Google Shape;65;p2"/>
            <p:cNvSpPr/>
            <p:nvPr/>
          </p:nvSpPr>
          <p:spPr>
            <a:xfrm rot="-7017458">
              <a:off x="3249013" y="278635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 name="Google Shape;66;p2"/>
            <p:cNvSpPr/>
            <p:nvPr/>
          </p:nvSpPr>
          <p:spPr>
            <a:xfrm rot="-6343142">
              <a:off x="3203834" y="265074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 name="Google Shape;67;p2"/>
            <p:cNvSpPr/>
            <p:nvPr/>
          </p:nvSpPr>
          <p:spPr>
            <a:xfrm rot="-5989780">
              <a:off x="3169681" y="251454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8" name="Google Shape;68;p2"/>
            <p:cNvSpPr/>
            <p:nvPr/>
          </p:nvSpPr>
          <p:spPr>
            <a:xfrm rot="-5972731">
              <a:off x="3144790" y="2393595"/>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9" name="Google Shape;69;p2"/>
            <p:cNvSpPr/>
            <p:nvPr/>
          </p:nvSpPr>
          <p:spPr>
            <a:xfrm rot="-5619369">
              <a:off x="3125483" y="225451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grpSp>
      <p:sp>
        <p:nvSpPr>
          <p:cNvPr id="70" name="Google Shape;70;p2"/>
          <p:cNvSpPr txBox="1">
            <a:spLocks noGrp="1"/>
          </p:cNvSpPr>
          <p:nvPr>
            <p:ph type="body" idx="1"/>
          </p:nvPr>
        </p:nvSpPr>
        <p:spPr>
          <a:xfrm>
            <a:off x="4206241" y="5504231"/>
            <a:ext cx="3781106"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71" name="Google Shape;71;p2"/>
          <p:cNvSpPr txBox="1">
            <a:spLocks noGrp="1"/>
          </p:cNvSpPr>
          <p:nvPr>
            <p:ph type="body" idx="2"/>
          </p:nvPr>
        </p:nvSpPr>
        <p:spPr>
          <a:xfrm>
            <a:off x="4206241" y="1884473"/>
            <a:ext cx="3781106" cy="2646878"/>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6600"/>
              <a:buFont typeface="Arial"/>
              <a:buNone/>
              <a:defRPr sz="166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副标题页_4">
  <p:cSld name="副标题页_4">
    <p:bg>
      <p:bgPr>
        <a:solidFill>
          <a:schemeClr val="accent2"/>
        </a:solidFill>
        <a:effectLst/>
      </p:bgPr>
    </p:bg>
    <p:spTree>
      <p:nvGrpSpPr>
        <p:cNvPr id="1" name="Shape 282"/>
        <p:cNvGrpSpPr/>
        <p:nvPr/>
      </p:nvGrpSpPr>
      <p:grpSpPr>
        <a:xfrm>
          <a:off x="0" y="0"/>
          <a:ext cx="0" cy="0"/>
          <a:chOff x="0" y="0"/>
          <a:chExt cx="0" cy="0"/>
        </a:xfrm>
      </p:grpSpPr>
      <p:grpSp>
        <p:nvGrpSpPr>
          <p:cNvPr id="283" name="Google Shape;283;p11"/>
          <p:cNvGrpSpPr/>
          <p:nvPr/>
        </p:nvGrpSpPr>
        <p:grpSpPr>
          <a:xfrm>
            <a:off x="3988068" y="1081759"/>
            <a:ext cx="4217054" cy="4220097"/>
            <a:chOff x="2990458" y="811319"/>
            <a:chExt cx="3162790" cy="3165073"/>
          </a:xfrm>
        </p:grpSpPr>
        <p:sp>
          <p:nvSpPr>
            <p:cNvPr id="284" name="Google Shape;284;p11"/>
            <p:cNvSpPr/>
            <p:nvPr/>
          </p:nvSpPr>
          <p:spPr>
            <a:xfrm>
              <a:off x="4520918" y="811319"/>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85" name="Google Shape;285;p11"/>
            <p:cNvSpPr/>
            <p:nvPr/>
          </p:nvSpPr>
          <p:spPr>
            <a:xfrm rot="353362">
              <a:off x="4661277" y="81534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86" name="Google Shape;286;p11"/>
            <p:cNvSpPr/>
            <p:nvPr/>
          </p:nvSpPr>
          <p:spPr>
            <a:xfrm rot="854280">
              <a:off x="4840447" y="84659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87" name="Google Shape;287;p11"/>
            <p:cNvSpPr/>
            <p:nvPr/>
          </p:nvSpPr>
          <p:spPr>
            <a:xfrm rot="1207642">
              <a:off x="4975504" y="885015"/>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88" name="Google Shape;288;p11"/>
            <p:cNvSpPr/>
            <p:nvPr/>
          </p:nvSpPr>
          <p:spPr>
            <a:xfrm rot="1689293">
              <a:off x="5159752" y="95541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89" name="Google Shape;289;p11"/>
            <p:cNvSpPr/>
            <p:nvPr/>
          </p:nvSpPr>
          <p:spPr>
            <a:xfrm rot="1976499">
              <a:off x="5277889" y="1031314"/>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0" name="Google Shape;290;p11"/>
            <p:cNvSpPr/>
            <p:nvPr/>
          </p:nvSpPr>
          <p:spPr>
            <a:xfrm rot="2151988">
              <a:off x="5387794" y="110717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1" name="Google Shape;291;p11"/>
            <p:cNvSpPr/>
            <p:nvPr/>
          </p:nvSpPr>
          <p:spPr>
            <a:xfrm rot="2439194">
              <a:off x="5494679" y="119823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2" name="Google Shape;292;p11"/>
            <p:cNvSpPr/>
            <p:nvPr/>
          </p:nvSpPr>
          <p:spPr>
            <a:xfrm rot="2998031">
              <a:off x="5598275" y="1309834"/>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3" name="Google Shape;293;p11"/>
            <p:cNvSpPr/>
            <p:nvPr/>
          </p:nvSpPr>
          <p:spPr>
            <a:xfrm rot="3285237">
              <a:off x="5679752" y="1424194"/>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4" name="Google Shape;294;p11"/>
            <p:cNvSpPr/>
            <p:nvPr/>
          </p:nvSpPr>
          <p:spPr>
            <a:xfrm rot="3643549">
              <a:off x="5766777" y="1571322"/>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5" name="Google Shape;295;p11"/>
            <p:cNvSpPr/>
            <p:nvPr/>
          </p:nvSpPr>
          <p:spPr>
            <a:xfrm rot="3930755">
              <a:off x="5825474" y="1698882"/>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6" name="Google Shape;296;p11"/>
            <p:cNvSpPr/>
            <p:nvPr/>
          </p:nvSpPr>
          <p:spPr>
            <a:xfrm rot="4605071">
              <a:off x="5878674" y="1861940"/>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7" name="Google Shape;297;p11"/>
            <p:cNvSpPr/>
            <p:nvPr/>
          </p:nvSpPr>
          <p:spPr>
            <a:xfrm rot="4958433">
              <a:off x="5906925" y="199948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8" name="Google Shape;298;p11"/>
            <p:cNvSpPr/>
            <p:nvPr/>
          </p:nvSpPr>
          <p:spPr>
            <a:xfrm rot="-485789" flipH="1">
              <a:off x="4332651" y="82465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99" name="Google Shape;299;p11"/>
            <p:cNvSpPr/>
            <p:nvPr/>
          </p:nvSpPr>
          <p:spPr>
            <a:xfrm rot="-839151" flipH="1">
              <a:off x="4194258" y="848409"/>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0" name="Google Shape;300;p11"/>
            <p:cNvSpPr/>
            <p:nvPr/>
          </p:nvSpPr>
          <p:spPr>
            <a:xfrm rot="-1340069" flipH="1">
              <a:off x="4021276" y="90798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1" name="Google Shape;301;p11"/>
            <p:cNvSpPr/>
            <p:nvPr/>
          </p:nvSpPr>
          <p:spPr>
            <a:xfrm rot="-1693431" flipH="1">
              <a:off x="3892975" y="96504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2" name="Google Shape;302;p11"/>
            <p:cNvSpPr/>
            <p:nvPr/>
          </p:nvSpPr>
          <p:spPr>
            <a:xfrm rot="-2175082" flipH="1">
              <a:off x="3734099" y="1057291"/>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3" name="Google Shape;303;p11"/>
            <p:cNvSpPr/>
            <p:nvPr/>
          </p:nvSpPr>
          <p:spPr>
            <a:xfrm rot="-2462288" flipH="1">
              <a:off x="3627830" y="1149071"/>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4" name="Google Shape;304;p11"/>
            <p:cNvSpPr/>
            <p:nvPr/>
          </p:nvSpPr>
          <p:spPr>
            <a:xfrm rot="-2637777" flipH="1">
              <a:off x="3522893" y="123965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5" name="Google Shape;305;p11"/>
            <p:cNvSpPr/>
            <p:nvPr/>
          </p:nvSpPr>
          <p:spPr>
            <a:xfrm rot="-2924983" flipH="1">
              <a:off x="3429900" y="134486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6" name="Google Shape;306;p11"/>
            <p:cNvSpPr/>
            <p:nvPr/>
          </p:nvSpPr>
          <p:spPr>
            <a:xfrm rot="-3483820" flipH="1">
              <a:off x="3339649" y="1463128"/>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7" name="Google Shape;307;p11"/>
            <p:cNvSpPr/>
            <p:nvPr/>
          </p:nvSpPr>
          <p:spPr>
            <a:xfrm rot="-3771026" flipH="1">
              <a:off x="3275090" y="1587824"/>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8" name="Google Shape;308;p11"/>
            <p:cNvSpPr/>
            <p:nvPr/>
          </p:nvSpPr>
          <p:spPr>
            <a:xfrm rot="-4129338" flipH="1">
              <a:off x="3216250" y="1720742"/>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09" name="Google Shape;309;p11"/>
            <p:cNvSpPr/>
            <p:nvPr/>
          </p:nvSpPr>
          <p:spPr>
            <a:xfrm rot="-4416544" flipH="1">
              <a:off x="3176103" y="185529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0" name="Google Shape;310;p11"/>
            <p:cNvSpPr/>
            <p:nvPr/>
          </p:nvSpPr>
          <p:spPr>
            <a:xfrm rot="-5090860" flipH="1">
              <a:off x="3146398" y="1989222"/>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1" name="Google Shape;311;p11"/>
            <p:cNvSpPr/>
            <p:nvPr/>
          </p:nvSpPr>
          <p:spPr>
            <a:xfrm rot="-5444222" flipH="1">
              <a:off x="3137801" y="212937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2" name="Google Shape;312;p11"/>
            <p:cNvSpPr/>
            <p:nvPr/>
          </p:nvSpPr>
          <p:spPr>
            <a:xfrm rot="10165998" flipH="1">
              <a:off x="4776882" y="3588760"/>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3" name="Google Shape;313;p11"/>
            <p:cNvSpPr/>
            <p:nvPr/>
          </p:nvSpPr>
          <p:spPr>
            <a:xfrm rot="9812636" flipH="1">
              <a:off x="4914123" y="355906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4" name="Google Shape;314;p11"/>
            <p:cNvSpPr/>
            <p:nvPr/>
          </p:nvSpPr>
          <p:spPr>
            <a:xfrm rot="9311718" flipH="1">
              <a:off x="5084524" y="3495490"/>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5" name="Google Shape;315;p11"/>
            <p:cNvSpPr/>
            <p:nvPr/>
          </p:nvSpPr>
          <p:spPr>
            <a:xfrm rot="8958356" flipH="1">
              <a:off x="5210245" y="3432952"/>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6" name="Google Shape;316;p11"/>
            <p:cNvSpPr/>
            <p:nvPr/>
          </p:nvSpPr>
          <p:spPr>
            <a:xfrm rot="8476705" flipH="1">
              <a:off x="5378459" y="332995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7" name="Google Shape;317;p11"/>
            <p:cNvSpPr/>
            <p:nvPr/>
          </p:nvSpPr>
          <p:spPr>
            <a:xfrm rot="8189499" flipH="1">
              <a:off x="5480674" y="323368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8" name="Google Shape;318;p11"/>
            <p:cNvSpPr/>
            <p:nvPr/>
          </p:nvSpPr>
          <p:spPr>
            <a:xfrm rot="8014010" flipH="1">
              <a:off x="5574804" y="313895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19" name="Google Shape;319;p11"/>
            <p:cNvSpPr/>
            <p:nvPr/>
          </p:nvSpPr>
          <p:spPr>
            <a:xfrm rot="7726804" flipH="1">
              <a:off x="5663177" y="302983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0" name="Google Shape;320;p11"/>
            <p:cNvSpPr/>
            <p:nvPr/>
          </p:nvSpPr>
          <p:spPr>
            <a:xfrm rot="7167967" flipH="1">
              <a:off x="5744551" y="2901134"/>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1" name="Google Shape;321;p11"/>
            <p:cNvSpPr/>
            <p:nvPr/>
          </p:nvSpPr>
          <p:spPr>
            <a:xfrm rot="6880761" flipH="1">
              <a:off x="5803676" y="2773772"/>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2" name="Google Shape;322;p11"/>
            <p:cNvSpPr/>
            <p:nvPr/>
          </p:nvSpPr>
          <p:spPr>
            <a:xfrm rot="6522449" flipH="1">
              <a:off x="5862244" y="2613180"/>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3" name="Google Shape;323;p11"/>
            <p:cNvSpPr/>
            <p:nvPr/>
          </p:nvSpPr>
          <p:spPr>
            <a:xfrm rot="6235243" flipH="1">
              <a:off x="5896555" y="2477020"/>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4" name="Google Shape;324;p11"/>
            <p:cNvSpPr/>
            <p:nvPr/>
          </p:nvSpPr>
          <p:spPr>
            <a:xfrm rot="5560927" flipH="1">
              <a:off x="5918950" y="2306970"/>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5" name="Google Shape;325;p11"/>
            <p:cNvSpPr/>
            <p:nvPr/>
          </p:nvSpPr>
          <p:spPr>
            <a:xfrm rot="5207565" flipH="1">
              <a:off x="5921499" y="216657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6" name="Google Shape;326;p11"/>
            <p:cNvSpPr/>
            <p:nvPr/>
          </p:nvSpPr>
          <p:spPr>
            <a:xfrm rot="10651787">
              <a:off x="4589363" y="361017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7" name="Google Shape;327;p11"/>
            <p:cNvSpPr/>
            <p:nvPr/>
          </p:nvSpPr>
          <p:spPr>
            <a:xfrm rot="-10594851">
              <a:off x="4448960" y="361220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8" name="Google Shape;328;p11"/>
            <p:cNvSpPr/>
            <p:nvPr/>
          </p:nvSpPr>
          <p:spPr>
            <a:xfrm rot="-10093933">
              <a:off x="4267986" y="358535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29" name="Google Shape;329;p11"/>
            <p:cNvSpPr/>
            <p:nvPr/>
          </p:nvSpPr>
          <p:spPr>
            <a:xfrm rot="-9740571">
              <a:off x="4131397" y="3552791"/>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0" name="Google Shape;330;p11"/>
            <p:cNvSpPr/>
            <p:nvPr/>
          </p:nvSpPr>
          <p:spPr>
            <a:xfrm rot="-9258920">
              <a:off x="3958300" y="349124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1" name="Google Shape;331;p11"/>
            <p:cNvSpPr/>
            <p:nvPr/>
          </p:nvSpPr>
          <p:spPr>
            <a:xfrm rot="-8971714">
              <a:off x="3837001" y="3420511"/>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2" name="Google Shape;332;p11"/>
            <p:cNvSpPr/>
            <p:nvPr/>
          </p:nvSpPr>
          <p:spPr>
            <a:xfrm rot="-8796225">
              <a:off x="3717234" y="3350708"/>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3" name="Google Shape;333;p11"/>
            <p:cNvSpPr/>
            <p:nvPr/>
          </p:nvSpPr>
          <p:spPr>
            <a:xfrm rot="-8509019">
              <a:off x="3606525" y="326433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4" name="Google Shape;334;p11"/>
            <p:cNvSpPr/>
            <p:nvPr/>
          </p:nvSpPr>
          <p:spPr>
            <a:xfrm rot="-7950182">
              <a:off x="3496116" y="316462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5" name="Google Shape;335;p11"/>
            <p:cNvSpPr/>
            <p:nvPr/>
          </p:nvSpPr>
          <p:spPr>
            <a:xfrm rot="-7662976">
              <a:off x="3409785" y="3053884"/>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6" name="Google Shape;336;p11"/>
            <p:cNvSpPr/>
            <p:nvPr/>
          </p:nvSpPr>
          <p:spPr>
            <a:xfrm rot="-7304664">
              <a:off x="3313154" y="291126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7" name="Google Shape;337;p11"/>
            <p:cNvSpPr/>
            <p:nvPr/>
          </p:nvSpPr>
          <p:spPr>
            <a:xfrm rot="-7017458">
              <a:off x="3249013" y="278635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8" name="Google Shape;338;p11"/>
            <p:cNvSpPr/>
            <p:nvPr/>
          </p:nvSpPr>
          <p:spPr>
            <a:xfrm rot="-6343142">
              <a:off x="3203834" y="265074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39" name="Google Shape;339;p11"/>
            <p:cNvSpPr/>
            <p:nvPr/>
          </p:nvSpPr>
          <p:spPr>
            <a:xfrm rot="-5989780">
              <a:off x="3169681" y="251454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40" name="Google Shape;340;p11"/>
            <p:cNvSpPr/>
            <p:nvPr/>
          </p:nvSpPr>
          <p:spPr>
            <a:xfrm rot="-5972731">
              <a:off x="3144790" y="2393595"/>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41" name="Google Shape;341;p11"/>
            <p:cNvSpPr/>
            <p:nvPr/>
          </p:nvSpPr>
          <p:spPr>
            <a:xfrm rot="-5619369">
              <a:off x="3125483" y="225451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grpSp>
      <p:sp>
        <p:nvSpPr>
          <p:cNvPr id="342" name="Google Shape;342;p11"/>
          <p:cNvSpPr txBox="1">
            <a:spLocks noGrp="1"/>
          </p:cNvSpPr>
          <p:nvPr>
            <p:ph type="body" idx="1"/>
          </p:nvPr>
        </p:nvSpPr>
        <p:spPr>
          <a:xfrm>
            <a:off x="4206241" y="5504231"/>
            <a:ext cx="3781106"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343" name="Google Shape;343;p11"/>
          <p:cNvSpPr txBox="1">
            <a:spLocks noGrp="1"/>
          </p:cNvSpPr>
          <p:nvPr>
            <p:ph type="body" idx="2"/>
          </p:nvPr>
        </p:nvSpPr>
        <p:spPr>
          <a:xfrm>
            <a:off x="4206241" y="1884473"/>
            <a:ext cx="3781106" cy="2646878"/>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6600"/>
              <a:buFont typeface="Arial"/>
              <a:buNone/>
              <a:defRPr sz="166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内容页_1">
  <p:cSld name="内容页_1">
    <p:bg>
      <p:bgPr>
        <a:solidFill>
          <a:schemeClr val="lt2"/>
        </a:solidFill>
        <a:effectLst/>
      </p:bgPr>
    </p:bg>
    <p:spTree>
      <p:nvGrpSpPr>
        <p:cNvPr id="1" name="Shape 344"/>
        <p:cNvGrpSpPr/>
        <p:nvPr/>
      </p:nvGrpSpPr>
      <p:grpSpPr>
        <a:xfrm>
          <a:off x="0" y="0"/>
          <a:ext cx="0" cy="0"/>
          <a:chOff x="0" y="0"/>
          <a:chExt cx="0" cy="0"/>
        </a:xfrm>
      </p:grpSpPr>
      <p:sp>
        <p:nvSpPr>
          <p:cNvPr id="345" name="Google Shape;345;p12"/>
          <p:cNvSpPr/>
          <p:nvPr/>
        </p:nvSpPr>
        <p:spPr>
          <a:xfrm>
            <a:off x="-3665551" y="1"/>
            <a:ext cx="6911372" cy="691137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内容页_2">
  <p:cSld name="内容页_2">
    <p:bg>
      <p:bgPr>
        <a:solidFill>
          <a:schemeClr val="lt2"/>
        </a:solidFill>
        <a:effectLst/>
      </p:bgPr>
    </p:bg>
    <p:spTree>
      <p:nvGrpSpPr>
        <p:cNvPr id="1" name="Shape 346"/>
        <p:cNvGrpSpPr/>
        <p:nvPr/>
      </p:nvGrpSpPr>
      <p:grpSpPr>
        <a:xfrm>
          <a:off x="0" y="0"/>
          <a:ext cx="0" cy="0"/>
          <a:chOff x="0" y="0"/>
          <a:chExt cx="0" cy="0"/>
        </a:xfrm>
      </p:grpSpPr>
      <p:sp>
        <p:nvSpPr>
          <p:cNvPr id="347" name="Google Shape;347;p13"/>
          <p:cNvSpPr txBox="1">
            <a:spLocks noGrp="1"/>
          </p:cNvSpPr>
          <p:nvPr>
            <p:ph type="body" idx="1"/>
          </p:nvPr>
        </p:nvSpPr>
        <p:spPr>
          <a:xfrm>
            <a:off x="787112" y="597306"/>
            <a:ext cx="5196946" cy="138499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4200"/>
              <a:buFont typeface="Arial"/>
              <a:buNone/>
              <a:defRPr sz="42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内容页_3">
  <p:cSld name="内容页_3">
    <p:bg>
      <p:bgPr>
        <a:solidFill>
          <a:schemeClr val="accent3"/>
        </a:solidFill>
        <a:effectLst/>
      </p:bgPr>
    </p:bg>
    <p:spTree>
      <p:nvGrpSpPr>
        <p:cNvPr id="1" name="Shape 348"/>
        <p:cNvGrpSpPr/>
        <p:nvPr/>
      </p:nvGrpSpPr>
      <p:grpSpPr>
        <a:xfrm>
          <a:off x="0" y="0"/>
          <a:ext cx="0" cy="0"/>
          <a:chOff x="0" y="0"/>
          <a:chExt cx="0" cy="0"/>
        </a:xfrm>
      </p:grpSpPr>
      <p:sp>
        <p:nvSpPr>
          <p:cNvPr id="349" name="Google Shape;349;p14"/>
          <p:cNvSpPr txBox="1">
            <a:spLocks noGrp="1"/>
          </p:cNvSpPr>
          <p:nvPr>
            <p:ph type="body" idx="1"/>
          </p:nvPr>
        </p:nvSpPr>
        <p:spPr>
          <a:xfrm>
            <a:off x="787112" y="597306"/>
            <a:ext cx="5196946" cy="138499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4200"/>
              <a:buFont typeface="Arial"/>
              <a:buNone/>
              <a:defRPr sz="42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内容页_4">
  <p:cSld name="内容页_4">
    <p:bg>
      <p:bgPr>
        <a:solidFill>
          <a:schemeClr val="accent1"/>
        </a:solidFill>
        <a:effectLst/>
      </p:bgPr>
    </p:bg>
    <p:spTree>
      <p:nvGrpSpPr>
        <p:cNvPr id="1" name="Shape 350"/>
        <p:cNvGrpSpPr/>
        <p:nvPr/>
      </p:nvGrpSpPr>
      <p:grpSpPr>
        <a:xfrm>
          <a:off x="0" y="0"/>
          <a:ext cx="0" cy="0"/>
          <a:chOff x="0" y="0"/>
          <a:chExt cx="0" cy="0"/>
        </a:xfrm>
      </p:grpSpPr>
      <p:sp>
        <p:nvSpPr>
          <p:cNvPr id="351" name="Google Shape;351;p15"/>
          <p:cNvSpPr txBox="1">
            <a:spLocks noGrp="1"/>
          </p:cNvSpPr>
          <p:nvPr>
            <p:ph type="body" idx="1"/>
          </p:nvPr>
        </p:nvSpPr>
        <p:spPr>
          <a:xfrm>
            <a:off x="787112" y="597306"/>
            <a:ext cx="5196946" cy="138499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4200"/>
              <a:buFont typeface="Arial"/>
              <a:buNone/>
              <a:defRPr sz="42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内容页_5">
  <p:cSld name="内容页_5">
    <p:bg>
      <p:bgPr>
        <a:solidFill>
          <a:schemeClr val="accent2"/>
        </a:solidFill>
        <a:effectLst/>
      </p:bgPr>
    </p:bg>
    <p:spTree>
      <p:nvGrpSpPr>
        <p:cNvPr id="1" name="Shape 352"/>
        <p:cNvGrpSpPr/>
        <p:nvPr/>
      </p:nvGrpSpPr>
      <p:grpSpPr>
        <a:xfrm>
          <a:off x="0" y="0"/>
          <a:ext cx="0" cy="0"/>
          <a:chOff x="0" y="0"/>
          <a:chExt cx="0" cy="0"/>
        </a:xfrm>
      </p:grpSpPr>
      <p:sp>
        <p:nvSpPr>
          <p:cNvPr id="353" name="Google Shape;353;p16"/>
          <p:cNvSpPr txBox="1">
            <a:spLocks noGrp="1"/>
          </p:cNvSpPr>
          <p:nvPr>
            <p:ph type="body" idx="1"/>
          </p:nvPr>
        </p:nvSpPr>
        <p:spPr>
          <a:xfrm>
            <a:off x="787112" y="597306"/>
            <a:ext cx="5196946" cy="138499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4200"/>
              <a:buFont typeface="Arial"/>
              <a:buNone/>
              <a:defRPr sz="42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空白页">
  <p:cSld name="空白页">
    <p:spTree>
      <p:nvGrpSpPr>
        <p:cNvPr id="1" name="Shape 35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副标题页_3">
  <p:cSld name="副标题页_3">
    <p:bg>
      <p:bgPr>
        <a:solidFill>
          <a:schemeClr val="accent3"/>
        </a:solidFill>
        <a:effectLst/>
      </p:bgPr>
    </p:bg>
    <p:spTree>
      <p:nvGrpSpPr>
        <p:cNvPr id="1" name="Shape 356"/>
        <p:cNvGrpSpPr/>
        <p:nvPr/>
      </p:nvGrpSpPr>
      <p:grpSpPr>
        <a:xfrm>
          <a:off x="0" y="0"/>
          <a:ext cx="0" cy="0"/>
          <a:chOff x="0" y="0"/>
          <a:chExt cx="0" cy="0"/>
        </a:xfrm>
      </p:grpSpPr>
      <p:grpSp>
        <p:nvGrpSpPr>
          <p:cNvPr id="357" name="Google Shape;357;p19"/>
          <p:cNvGrpSpPr/>
          <p:nvPr/>
        </p:nvGrpSpPr>
        <p:grpSpPr>
          <a:xfrm>
            <a:off x="3987818" y="1081732"/>
            <a:ext cx="4217099" cy="4219992"/>
            <a:chOff x="2990344" y="811319"/>
            <a:chExt cx="3162903" cy="3165073"/>
          </a:xfrm>
        </p:grpSpPr>
        <p:sp>
          <p:nvSpPr>
            <p:cNvPr id="358" name="Google Shape;358;p19"/>
            <p:cNvSpPr/>
            <p:nvPr/>
          </p:nvSpPr>
          <p:spPr>
            <a:xfrm>
              <a:off x="4520918" y="811319"/>
              <a:ext cx="96900" cy="361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59" name="Google Shape;359;p19"/>
            <p:cNvSpPr/>
            <p:nvPr/>
          </p:nvSpPr>
          <p:spPr>
            <a:xfrm rot="351090">
              <a:off x="4661233" y="815311"/>
              <a:ext cx="97106"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0" name="Google Shape;360;p19"/>
            <p:cNvSpPr/>
            <p:nvPr/>
          </p:nvSpPr>
          <p:spPr>
            <a:xfrm rot="860241">
              <a:off x="4840498" y="846678"/>
              <a:ext cx="96919" cy="36147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1" name="Google Shape;361;p19"/>
            <p:cNvSpPr/>
            <p:nvPr/>
          </p:nvSpPr>
          <p:spPr>
            <a:xfrm rot="1203524">
              <a:off x="4975490" y="884964"/>
              <a:ext cx="97089" cy="361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2" name="Google Shape;362;p19"/>
            <p:cNvSpPr/>
            <p:nvPr/>
          </p:nvSpPr>
          <p:spPr>
            <a:xfrm rot="1693727">
              <a:off x="5159687" y="955465"/>
              <a:ext cx="97042" cy="36171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3" name="Google Shape;363;p19"/>
            <p:cNvSpPr/>
            <p:nvPr/>
          </p:nvSpPr>
          <p:spPr>
            <a:xfrm rot="1980094">
              <a:off x="5277939" y="1031384"/>
              <a:ext cx="96941" cy="3616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4" name="Google Shape;364;p19"/>
            <p:cNvSpPr/>
            <p:nvPr/>
          </p:nvSpPr>
          <p:spPr>
            <a:xfrm rot="2148342">
              <a:off x="5387869" y="1107127"/>
              <a:ext cx="96917" cy="36161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5" name="Google Shape;365;p19"/>
            <p:cNvSpPr/>
            <p:nvPr/>
          </p:nvSpPr>
          <p:spPr>
            <a:xfrm rot="2444150">
              <a:off x="5494679" y="1198295"/>
              <a:ext cx="97001" cy="3614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6" name="Google Shape;366;p19"/>
            <p:cNvSpPr/>
            <p:nvPr/>
          </p:nvSpPr>
          <p:spPr>
            <a:xfrm rot="3000787">
              <a:off x="5598221" y="1309867"/>
              <a:ext cx="97104" cy="36156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7" name="Google Shape;367;p19"/>
            <p:cNvSpPr/>
            <p:nvPr/>
          </p:nvSpPr>
          <p:spPr>
            <a:xfrm rot="3281327">
              <a:off x="5679853" y="1424253"/>
              <a:ext cx="97056" cy="36158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8" name="Google Shape;368;p19"/>
            <p:cNvSpPr/>
            <p:nvPr/>
          </p:nvSpPr>
          <p:spPr>
            <a:xfrm rot="3644328">
              <a:off x="5766847" y="1571335"/>
              <a:ext cx="96974" cy="36143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69" name="Google Shape;369;p19"/>
            <p:cNvSpPr/>
            <p:nvPr/>
          </p:nvSpPr>
          <p:spPr>
            <a:xfrm rot="3929840">
              <a:off x="5825507" y="1698865"/>
              <a:ext cx="96929" cy="3616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0" name="Google Shape;370;p19"/>
            <p:cNvSpPr/>
            <p:nvPr/>
          </p:nvSpPr>
          <p:spPr>
            <a:xfrm rot="4606785">
              <a:off x="5878676" y="1861988"/>
              <a:ext cx="97073" cy="36151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1" name="Google Shape;371;p19"/>
            <p:cNvSpPr/>
            <p:nvPr/>
          </p:nvSpPr>
          <p:spPr>
            <a:xfrm rot="4963275">
              <a:off x="5906899" y="1999543"/>
              <a:ext cx="97082" cy="36146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2" name="Google Shape;372;p19"/>
            <p:cNvSpPr/>
            <p:nvPr/>
          </p:nvSpPr>
          <p:spPr>
            <a:xfrm rot="-490814" flipH="1">
              <a:off x="4332727" y="824720"/>
              <a:ext cx="96987" cy="36151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3" name="Google Shape;373;p19"/>
            <p:cNvSpPr/>
            <p:nvPr/>
          </p:nvSpPr>
          <p:spPr>
            <a:xfrm rot="-837021" flipH="1">
              <a:off x="4194158" y="848398"/>
              <a:ext cx="97063" cy="3616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4" name="Google Shape;374;p19"/>
            <p:cNvSpPr/>
            <p:nvPr/>
          </p:nvSpPr>
          <p:spPr>
            <a:xfrm rot="-1341651" flipH="1">
              <a:off x="4021299" y="908007"/>
              <a:ext cx="96993" cy="3616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5" name="Google Shape;375;p19"/>
            <p:cNvSpPr/>
            <p:nvPr/>
          </p:nvSpPr>
          <p:spPr>
            <a:xfrm rot="-1693727" flipH="1">
              <a:off x="3892947" y="965058"/>
              <a:ext cx="97042" cy="3615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6" name="Google Shape;376;p19"/>
            <p:cNvSpPr/>
            <p:nvPr/>
          </p:nvSpPr>
          <p:spPr>
            <a:xfrm rot="-2171802" flipH="1">
              <a:off x="3734096" y="1057235"/>
              <a:ext cx="97027" cy="361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7" name="Google Shape;377;p19"/>
            <p:cNvSpPr/>
            <p:nvPr/>
          </p:nvSpPr>
          <p:spPr>
            <a:xfrm rot="-2459149" flipH="1">
              <a:off x="3627781" y="1149055"/>
              <a:ext cx="96970" cy="3614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8" name="Google Shape;378;p19"/>
            <p:cNvSpPr/>
            <p:nvPr/>
          </p:nvSpPr>
          <p:spPr>
            <a:xfrm rot="-2632307" flipH="1">
              <a:off x="3522920" y="1239571"/>
              <a:ext cx="96963" cy="36174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79" name="Google Shape;379;p19"/>
            <p:cNvSpPr/>
            <p:nvPr/>
          </p:nvSpPr>
          <p:spPr>
            <a:xfrm rot="-2925842" flipH="1">
              <a:off x="3429934" y="1344883"/>
              <a:ext cx="96941" cy="36160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0" name="Google Shape;380;p19"/>
            <p:cNvSpPr/>
            <p:nvPr/>
          </p:nvSpPr>
          <p:spPr>
            <a:xfrm rot="-3481933" flipH="1">
              <a:off x="3339730" y="1463080"/>
              <a:ext cx="96894" cy="3616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1" name="Google Shape;381;p19"/>
            <p:cNvSpPr/>
            <p:nvPr/>
          </p:nvSpPr>
          <p:spPr>
            <a:xfrm rot="-3768112" flipH="1">
              <a:off x="3275027" y="1587801"/>
              <a:ext cx="97141" cy="36172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2" name="Google Shape;382;p19"/>
            <p:cNvSpPr/>
            <p:nvPr/>
          </p:nvSpPr>
          <p:spPr>
            <a:xfrm rot="-4129366" flipH="1">
              <a:off x="3216155" y="1720763"/>
              <a:ext cx="97162" cy="3615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3" name="Google Shape;383;p19"/>
            <p:cNvSpPr/>
            <p:nvPr/>
          </p:nvSpPr>
          <p:spPr>
            <a:xfrm rot="-4418429" flipH="1">
              <a:off x="3176128" y="1855301"/>
              <a:ext cx="96924" cy="36148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4" name="Google Shape;384;p19"/>
            <p:cNvSpPr/>
            <p:nvPr/>
          </p:nvSpPr>
          <p:spPr>
            <a:xfrm rot="-5091222" flipH="1">
              <a:off x="3146489" y="1989104"/>
              <a:ext cx="96991" cy="3617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5" name="Google Shape;385;p19"/>
            <p:cNvSpPr/>
            <p:nvPr/>
          </p:nvSpPr>
          <p:spPr>
            <a:xfrm rot="-5442571" flipH="1">
              <a:off x="3137788" y="2129290"/>
              <a:ext cx="96907" cy="3615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6" name="Google Shape;386;p19"/>
            <p:cNvSpPr/>
            <p:nvPr/>
          </p:nvSpPr>
          <p:spPr>
            <a:xfrm rot="10169350" flipH="1">
              <a:off x="4776897" y="3588793"/>
              <a:ext cx="97028" cy="36163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7" name="Google Shape;387;p19"/>
            <p:cNvSpPr/>
            <p:nvPr/>
          </p:nvSpPr>
          <p:spPr>
            <a:xfrm rot="9808228" flipH="1">
              <a:off x="4914175" y="3559032"/>
              <a:ext cx="97009" cy="3615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8" name="Google Shape;388;p19"/>
            <p:cNvSpPr/>
            <p:nvPr/>
          </p:nvSpPr>
          <p:spPr>
            <a:xfrm rot="9310527" flipH="1">
              <a:off x="5084464" y="3495475"/>
              <a:ext cx="97180" cy="36160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89" name="Google Shape;389;p19"/>
            <p:cNvSpPr/>
            <p:nvPr/>
          </p:nvSpPr>
          <p:spPr>
            <a:xfrm rot="8958588" flipH="1">
              <a:off x="5210294" y="3432854"/>
              <a:ext cx="96984" cy="36169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0" name="Google Shape;390;p19"/>
            <p:cNvSpPr/>
            <p:nvPr/>
          </p:nvSpPr>
          <p:spPr>
            <a:xfrm rot="8477087" flipH="1">
              <a:off x="5378479" y="3330121"/>
              <a:ext cx="96890" cy="3615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1" name="Google Shape;391;p19"/>
            <p:cNvSpPr/>
            <p:nvPr/>
          </p:nvSpPr>
          <p:spPr>
            <a:xfrm rot="8190051" flipH="1">
              <a:off x="5480636" y="3233678"/>
              <a:ext cx="97190" cy="3615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2" name="Google Shape;392;p19"/>
            <p:cNvSpPr/>
            <p:nvPr/>
          </p:nvSpPr>
          <p:spPr>
            <a:xfrm rot="8017269" flipH="1">
              <a:off x="5574903" y="3138986"/>
              <a:ext cx="96972" cy="36158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3" name="Google Shape;393;p19"/>
            <p:cNvSpPr/>
            <p:nvPr/>
          </p:nvSpPr>
          <p:spPr>
            <a:xfrm rot="7731202" flipH="1">
              <a:off x="5663165" y="3029807"/>
              <a:ext cx="97078" cy="3616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4" name="Google Shape;394;p19"/>
            <p:cNvSpPr/>
            <p:nvPr/>
          </p:nvSpPr>
          <p:spPr>
            <a:xfrm rot="7164936" flipH="1">
              <a:off x="5744558" y="2901117"/>
              <a:ext cx="97121" cy="36150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5" name="Google Shape;395;p19"/>
            <p:cNvSpPr/>
            <p:nvPr/>
          </p:nvSpPr>
          <p:spPr>
            <a:xfrm rot="6879829" flipH="1">
              <a:off x="5803697" y="2773854"/>
              <a:ext cx="97054" cy="361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6" name="Google Shape;396;p19"/>
            <p:cNvSpPr/>
            <p:nvPr/>
          </p:nvSpPr>
          <p:spPr>
            <a:xfrm rot="6526279" flipH="1">
              <a:off x="5862272" y="2613109"/>
              <a:ext cx="96957" cy="36173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7" name="Google Shape;397;p19"/>
            <p:cNvSpPr/>
            <p:nvPr/>
          </p:nvSpPr>
          <p:spPr>
            <a:xfrm rot="6237021" flipH="1">
              <a:off x="5896561" y="2477001"/>
              <a:ext cx="97063" cy="3616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8" name="Google Shape;398;p19"/>
            <p:cNvSpPr/>
            <p:nvPr/>
          </p:nvSpPr>
          <p:spPr>
            <a:xfrm rot="5559533" flipH="1">
              <a:off x="5918948" y="2307050"/>
              <a:ext cx="97004" cy="3615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399" name="Google Shape;399;p19"/>
            <p:cNvSpPr/>
            <p:nvPr/>
          </p:nvSpPr>
          <p:spPr>
            <a:xfrm rot="5208621" flipH="1">
              <a:off x="5921422" y="2166423"/>
              <a:ext cx="97050" cy="3617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0" name="Google Shape;400;p19"/>
            <p:cNvSpPr/>
            <p:nvPr/>
          </p:nvSpPr>
          <p:spPr>
            <a:xfrm rot="10651089">
              <a:off x="4589383" y="3610264"/>
              <a:ext cx="96991" cy="36153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1" name="Google Shape;401;p19"/>
            <p:cNvSpPr/>
            <p:nvPr/>
          </p:nvSpPr>
          <p:spPr>
            <a:xfrm rot="-10598012">
              <a:off x="4448924" y="3612319"/>
              <a:ext cx="97068" cy="3615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2" name="Google Shape;402;p19"/>
            <p:cNvSpPr/>
            <p:nvPr/>
          </p:nvSpPr>
          <p:spPr>
            <a:xfrm rot="-10094336">
              <a:off x="4267890" y="3585363"/>
              <a:ext cx="97139" cy="3616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3" name="Google Shape;403;p19"/>
            <p:cNvSpPr/>
            <p:nvPr/>
          </p:nvSpPr>
          <p:spPr>
            <a:xfrm rot="-9740993">
              <a:off x="4131504" y="3552672"/>
              <a:ext cx="96965" cy="36176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4" name="Google Shape;404;p19"/>
            <p:cNvSpPr/>
            <p:nvPr/>
          </p:nvSpPr>
          <p:spPr>
            <a:xfrm rot="-9258469">
              <a:off x="3958370" y="3491384"/>
              <a:ext cx="96878" cy="36148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5" name="Google Shape;405;p19"/>
            <p:cNvSpPr/>
            <p:nvPr/>
          </p:nvSpPr>
          <p:spPr>
            <a:xfrm rot="-8973144">
              <a:off x="3836885" y="3420505"/>
              <a:ext cx="97089" cy="3616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6" name="Google Shape;406;p19"/>
            <p:cNvSpPr/>
            <p:nvPr/>
          </p:nvSpPr>
          <p:spPr>
            <a:xfrm rot="-8796286">
              <a:off x="3717161" y="3350848"/>
              <a:ext cx="97018" cy="36144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7" name="Google Shape;407;p19"/>
            <p:cNvSpPr/>
            <p:nvPr/>
          </p:nvSpPr>
          <p:spPr>
            <a:xfrm rot="-8506983">
              <a:off x="3606549" y="3264467"/>
              <a:ext cx="96987" cy="3614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8" name="Google Shape;408;p19"/>
            <p:cNvSpPr/>
            <p:nvPr/>
          </p:nvSpPr>
          <p:spPr>
            <a:xfrm rot="-7949318">
              <a:off x="3496337" y="3164752"/>
              <a:ext cx="96825" cy="3616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09" name="Google Shape;409;p19"/>
            <p:cNvSpPr/>
            <p:nvPr/>
          </p:nvSpPr>
          <p:spPr>
            <a:xfrm rot="-7663183">
              <a:off x="3409795" y="3053898"/>
              <a:ext cx="97091" cy="36165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10" name="Google Shape;410;p19"/>
            <p:cNvSpPr/>
            <p:nvPr/>
          </p:nvSpPr>
          <p:spPr>
            <a:xfrm rot="-7303416">
              <a:off x="3313179" y="2911323"/>
              <a:ext cx="96991" cy="36156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11" name="Google Shape;411;p19"/>
            <p:cNvSpPr/>
            <p:nvPr/>
          </p:nvSpPr>
          <p:spPr>
            <a:xfrm rot="-7022431">
              <a:off x="3248898" y="2786547"/>
              <a:ext cx="97004" cy="3614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12" name="Google Shape;412;p19"/>
            <p:cNvSpPr/>
            <p:nvPr/>
          </p:nvSpPr>
          <p:spPr>
            <a:xfrm rot="-6347958">
              <a:off x="3203757" y="2650750"/>
              <a:ext cx="96963" cy="3615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13" name="Google Shape;413;p19"/>
            <p:cNvSpPr/>
            <p:nvPr/>
          </p:nvSpPr>
          <p:spPr>
            <a:xfrm rot="-5986944">
              <a:off x="3169711" y="2514407"/>
              <a:ext cx="97112" cy="36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14" name="Google Shape;414;p19"/>
            <p:cNvSpPr/>
            <p:nvPr/>
          </p:nvSpPr>
          <p:spPr>
            <a:xfrm rot="-5976473">
              <a:off x="3144757" y="2393520"/>
              <a:ext cx="97061" cy="3617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15" name="Google Shape;415;p19"/>
            <p:cNvSpPr/>
            <p:nvPr/>
          </p:nvSpPr>
          <p:spPr>
            <a:xfrm rot="-5623193">
              <a:off x="3125392" y="2254443"/>
              <a:ext cx="97105" cy="36163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grpSp>
      <p:sp>
        <p:nvSpPr>
          <p:cNvPr id="416" name="Google Shape;416;p19"/>
          <p:cNvSpPr txBox="1">
            <a:spLocks noGrp="1"/>
          </p:cNvSpPr>
          <p:nvPr>
            <p:ph type="body" idx="1"/>
          </p:nvPr>
        </p:nvSpPr>
        <p:spPr>
          <a:xfrm>
            <a:off x="4206241" y="5504231"/>
            <a:ext cx="37812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17" name="Google Shape;417;p19"/>
          <p:cNvSpPr txBox="1">
            <a:spLocks noGrp="1"/>
          </p:cNvSpPr>
          <p:nvPr>
            <p:ph type="body" idx="2"/>
          </p:nvPr>
        </p:nvSpPr>
        <p:spPr>
          <a:xfrm>
            <a:off x="4206241" y="1884473"/>
            <a:ext cx="3781200" cy="26469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6600"/>
              <a:buFont typeface="Arial"/>
              <a:buNone/>
              <a:defRPr sz="166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四项目录">
  <p:cSld name="四项目录">
    <p:bg>
      <p:bgPr>
        <a:solidFill>
          <a:schemeClr val="lt2"/>
        </a:solidFill>
        <a:effectLst/>
      </p:bgPr>
    </p:bg>
    <p:spTree>
      <p:nvGrpSpPr>
        <p:cNvPr id="1" name="Shape 418"/>
        <p:cNvGrpSpPr/>
        <p:nvPr/>
      </p:nvGrpSpPr>
      <p:grpSpPr>
        <a:xfrm>
          <a:off x="0" y="0"/>
          <a:ext cx="0" cy="0"/>
          <a:chOff x="0" y="0"/>
          <a:chExt cx="0" cy="0"/>
        </a:xfrm>
      </p:grpSpPr>
      <p:sp>
        <p:nvSpPr>
          <p:cNvPr id="419" name="Google Shape;419;p20"/>
          <p:cNvSpPr/>
          <p:nvPr/>
        </p:nvSpPr>
        <p:spPr>
          <a:xfrm>
            <a:off x="728089"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0" name="Google Shape;420;p20"/>
          <p:cNvSpPr/>
          <p:nvPr/>
        </p:nvSpPr>
        <p:spPr>
          <a:xfrm>
            <a:off x="1084822"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1" name="Google Shape;421;p20"/>
          <p:cNvSpPr/>
          <p:nvPr/>
        </p:nvSpPr>
        <p:spPr>
          <a:xfrm>
            <a:off x="3597241"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2" name="Google Shape;422;p20"/>
          <p:cNvSpPr/>
          <p:nvPr/>
        </p:nvSpPr>
        <p:spPr>
          <a:xfrm>
            <a:off x="3953974"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3" name="Google Shape;423;p20"/>
          <p:cNvSpPr/>
          <p:nvPr/>
        </p:nvSpPr>
        <p:spPr>
          <a:xfrm>
            <a:off x="6466393"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4" name="Google Shape;424;p20"/>
          <p:cNvSpPr/>
          <p:nvPr/>
        </p:nvSpPr>
        <p:spPr>
          <a:xfrm>
            <a:off x="6823126"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5" name="Google Shape;425;p20"/>
          <p:cNvSpPr/>
          <p:nvPr/>
        </p:nvSpPr>
        <p:spPr>
          <a:xfrm>
            <a:off x="9335544"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6" name="Google Shape;426;p20"/>
          <p:cNvSpPr/>
          <p:nvPr/>
        </p:nvSpPr>
        <p:spPr>
          <a:xfrm>
            <a:off x="9692277"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7" name="Google Shape;427;p20"/>
          <p:cNvSpPr/>
          <p:nvPr/>
        </p:nvSpPr>
        <p:spPr>
          <a:xfrm>
            <a:off x="4320828" y="-1775967"/>
            <a:ext cx="3552000" cy="355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28" name="Google Shape;428;p20"/>
          <p:cNvSpPr txBox="1">
            <a:spLocks noGrp="1"/>
          </p:cNvSpPr>
          <p:nvPr>
            <p:ph type="body" idx="1"/>
          </p:nvPr>
        </p:nvSpPr>
        <p:spPr>
          <a:xfrm>
            <a:off x="4206241" y="239658"/>
            <a:ext cx="37812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29" name="Google Shape;429;p20"/>
          <p:cNvSpPr txBox="1">
            <a:spLocks noGrp="1"/>
          </p:cNvSpPr>
          <p:nvPr>
            <p:ph type="body" idx="2"/>
          </p:nvPr>
        </p:nvSpPr>
        <p:spPr>
          <a:xfrm>
            <a:off x="1020055" y="2626216"/>
            <a:ext cx="18228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0" name="Google Shape;430;p20"/>
          <p:cNvSpPr txBox="1">
            <a:spLocks noGrp="1"/>
          </p:cNvSpPr>
          <p:nvPr>
            <p:ph type="body" idx="3"/>
          </p:nvPr>
        </p:nvSpPr>
        <p:spPr>
          <a:xfrm>
            <a:off x="1020055"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1" name="Google Shape;431;p20"/>
          <p:cNvSpPr txBox="1">
            <a:spLocks noGrp="1"/>
          </p:cNvSpPr>
          <p:nvPr>
            <p:ph type="body" idx="4"/>
          </p:nvPr>
        </p:nvSpPr>
        <p:spPr>
          <a:xfrm>
            <a:off x="1020055" y="4527201"/>
            <a:ext cx="1822800" cy="6924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2" name="Google Shape;432;p20"/>
          <p:cNvSpPr txBox="1">
            <a:spLocks noGrp="1"/>
          </p:cNvSpPr>
          <p:nvPr>
            <p:ph type="body" idx="5"/>
          </p:nvPr>
        </p:nvSpPr>
        <p:spPr>
          <a:xfrm>
            <a:off x="3889207"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3" name="Google Shape;433;p20"/>
          <p:cNvSpPr txBox="1">
            <a:spLocks noGrp="1"/>
          </p:cNvSpPr>
          <p:nvPr>
            <p:ph type="body" idx="6"/>
          </p:nvPr>
        </p:nvSpPr>
        <p:spPr>
          <a:xfrm>
            <a:off x="3889207" y="4527201"/>
            <a:ext cx="1822800" cy="6924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4" name="Google Shape;434;p20"/>
          <p:cNvSpPr txBox="1">
            <a:spLocks noGrp="1"/>
          </p:cNvSpPr>
          <p:nvPr>
            <p:ph type="body" idx="7"/>
          </p:nvPr>
        </p:nvSpPr>
        <p:spPr>
          <a:xfrm>
            <a:off x="6766387"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5" name="Google Shape;435;p20"/>
          <p:cNvSpPr txBox="1">
            <a:spLocks noGrp="1"/>
          </p:cNvSpPr>
          <p:nvPr>
            <p:ph type="body" idx="8"/>
          </p:nvPr>
        </p:nvSpPr>
        <p:spPr>
          <a:xfrm>
            <a:off x="6766387" y="4527201"/>
            <a:ext cx="1822800" cy="6924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6" name="Google Shape;436;p20"/>
          <p:cNvSpPr txBox="1">
            <a:spLocks noGrp="1"/>
          </p:cNvSpPr>
          <p:nvPr>
            <p:ph type="body" idx="9"/>
          </p:nvPr>
        </p:nvSpPr>
        <p:spPr>
          <a:xfrm>
            <a:off x="9626736"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7" name="Google Shape;437;p20"/>
          <p:cNvSpPr txBox="1">
            <a:spLocks noGrp="1"/>
          </p:cNvSpPr>
          <p:nvPr>
            <p:ph type="body" idx="13"/>
          </p:nvPr>
        </p:nvSpPr>
        <p:spPr>
          <a:xfrm>
            <a:off x="9626736" y="4527201"/>
            <a:ext cx="1822800" cy="6924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8" name="Google Shape;438;p20"/>
          <p:cNvSpPr txBox="1">
            <a:spLocks noGrp="1"/>
          </p:cNvSpPr>
          <p:nvPr>
            <p:ph type="body" idx="14"/>
          </p:nvPr>
        </p:nvSpPr>
        <p:spPr>
          <a:xfrm>
            <a:off x="3889207" y="2626216"/>
            <a:ext cx="18228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39" name="Google Shape;439;p20"/>
          <p:cNvSpPr txBox="1">
            <a:spLocks noGrp="1"/>
          </p:cNvSpPr>
          <p:nvPr>
            <p:ph type="body" idx="15"/>
          </p:nvPr>
        </p:nvSpPr>
        <p:spPr>
          <a:xfrm>
            <a:off x="6823125" y="2626216"/>
            <a:ext cx="18228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440" name="Google Shape;440;p20"/>
          <p:cNvSpPr txBox="1">
            <a:spLocks noGrp="1"/>
          </p:cNvSpPr>
          <p:nvPr>
            <p:ph type="body" idx="16"/>
          </p:nvPr>
        </p:nvSpPr>
        <p:spPr>
          <a:xfrm>
            <a:off x="9626736" y="2626216"/>
            <a:ext cx="18228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副标题页">
  <p:cSld name="副标题页">
    <p:bg>
      <p:bgPr>
        <a:solidFill>
          <a:schemeClr val="lt2"/>
        </a:solidFill>
        <a:effectLst/>
      </p:bgPr>
    </p:bg>
    <p:spTree>
      <p:nvGrpSpPr>
        <p:cNvPr id="1" name="Shape 441"/>
        <p:cNvGrpSpPr/>
        <p:nvPr/>
      </p:nvGrpSpPr>
      <p:grpSpPr>
        <a:xfrm>
          <a:off x="0" y="0"/>
          <a:ext cx="0" cy="0"/>
          <a:chOff x="0" y="0"/>
          <a:chExt cx="0" cy="0"/>
        </a:xfrm>
      </p:grpSpPr>
      <p:grpSp>
        <p:nvGrpSpPr>
          <p:cNvPr id="442" name="Google Shape;442;p21"/>
          <p:cNvGrpSpPr/>
          <p:nvPr/>
        </p:nvGrpSpPr>
        <p:grpSpPr>
          <a:xfrm>
            <a:off x="3987818" y="1081732"/>
            <a:ext cx="4217099" cy="4219992"/>
            <a:chOff x="2990344" y="811319"/>
            <a:chExt cx="3162903" cy="3165073"/>
          </a:xfrm>
        </p:grpSpPr>
        <p:sp>
          <p:nvSpPr>
            <p:cNvPr id="443" name="Google Shape;443;p21"/>
            <p:cNvSpPr/>
            <p:nvPr/>
          </p:nvSpPr>
          <p:spPr>
            <a:xfrm>
              <a:off x="4520918" y="811319"/>
              <a:ext cx="96900" cy="361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44" name="Google Shape;444;p21"/>
            <p:cNvSpPr/>
            <p:nvPr/>
          </p:nvSpPr>
          <p:spPr>
            <a:xfrm rot="351090">
              <a:off x="4661233" y="815311"/>
              <a:ext cx="97106"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45" name="Google Shape;445;p21"/>
            <p:cNvSpPr/>
            <p:nvPr/>
          </p:nvSpPr>
          <p:spPr>
            <a:xfrm rot="860241">
              <a:off x="4840498" y="846678"/>
              <a:ext cx="96919" cy="36147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46" name="Google Shape;446;p21"/>
            <p:cNvSpPr/>
            <p:nvPr/>
          </p:nvSpPr>
          <p:spPr>
            <a:xfrm rot="1203524">
              <a:off x="4975490" y="884964"/>
              <a:ext cx="97089" cy="3617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47" name="Google Shape;447;p21"/>
            <p:cNvSpPr/>
            <p:nvPr/>
          </p:nvSpPr>
          <p:spPr>
            <a:xfrm rot="1693727">
              <a:off x="5159687" y="955465"/>
              <a:ext cx="97042" cy="36171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48" name="Google Shape;448;p21"/>
            <p:cNvSpPr/>
            <p:nvPr/>
          </p:nvSpPr>
          <p:spPr>
            <a:xfrm rot="1980094">
              <a:off x="5277939" y="1031384"/>
              <a:ext cx="96941" cy="3616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49" name="Google Shape;449;p21"/>
            <p:cNvSpPr/>
            <p:nvPr/>
          </p:nvSpPr>
          <p:spPr>
            <a:xfrm rot="2148342">
              <a:off x="5387869" y="1107127"/>
              <a:ext cx="96917" cy="36161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0" name="Google Shape;450;p21"/>
            <p:cNvSpPr/>
            <p:nvPr/>
          </p:nvSpPr>
          <p:spPr>
            <a:xfrm rot="2444150">
              <a:off x="5494679" y="1198295"/>
              <a:ext cx="97001" cy="3614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1" name="Google Shape;451;p21"/>
            <p:cNvSpPr/>
            <p:nvPr/>
          </p:nvSpPr>
          <p:spPr>
            <a:xfrm rot="3000787">
              <a:off x="5598221" y="1309867"/>
              <a:ext cx="97104" cy="36156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2" name="Google Shape;452;p21"/>
            <p:cNvSpPr/>
            <p:nvPr/>
          </p:nvSpPr>
          <p:spPr>
            <a:xfrm rot="3281327">
              <a:off x="5679853" y="1424253"/>
              <a:ext cx="97056" cy="36158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3" name="Google Shape;453;p21"/>
            <p:cNvSpPr/>
            <p:nvPr/>
          </p:nvSpPr>
          <p:spPr>
            <a:xfrm rot="3644328">
              <a:off x="5766847" y="1571335"/>
              <a:ext cx="96974" cy="3614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4" name="Google Shape;454;p21"/>
            <p:cNvSpPr/>
            <p:nvPr/>
          </p:nvSpPr>
          <p:spPr>
            <a:xfrm rot="3929840">
              <a:off x="5825507" y="1698865"/>
              <a:ext cx="96929" cy="3616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5" name="Google Shape;455;p21"/>
            <p:cNvSpPr/>
            <p:nvPr/>
          </p:nvSpPr>
          <p:spPr>
            <a:xfrm rot="4606785">
              <a:off x="5878676" y="1861988"/>
              <a:ext cx="97073" cy="36151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6" name="Google Shape;456;p21"/>
            <p:cNvSpPr/>
            <p:nvPr/>
          </p:nvSpPr>
          <p:spPr>
            <a:xfrm rot="4963275">
              <a:off x="5906899" y="1999543"/>
              <a:ext cx="97082" cy="3614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7" name="Google Shape;457;p21"/>
            <p:cNvSpPr/>
            <p:nvPr/>
          </p:nvSpPr>
          <p:spPr>
            <a:xfrm rot="-490814" flipH="1">
              <a:off x="4332727" y="824720"/>
              <a:ext cx="96987" cy="3615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8" name="Google Shape;458;p21"/>
            <p:cNvSpPr/>
            <p:nvPr/>
          </p:nvSpPr>
          <p:spPr>
            <a:xfrm rot="-837021" flipH="1">
              <a:off x="4194158" y="848398"/>
              <a:ext cx="97063" cy="3616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59" name="Google Shape;459;p21"/>
            <p:cNvSpPr/>
            <p:nvPr/>
          </p:nvSpPr>
          <p:spPr>
            <a:xfrm rot="-1341651" flipH="1">
              <a:off x="4021299" y="908007"/>
              <a:ext cx="96993" cy="3616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0" name="Google Shape;460;p21"/>
            <p:cNvSpPr/>
            <p:nvPr/>
          </p:nvSpPr>
          <p:spPr>
            <a:xfrm rot="-1693727" flipH="1">
              <a:off x="3892947" y="965058"/>
              <a:ext cx="97042" cy="36158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1" name="Google Shape;461;p21"/>
            <p:cNvSpPr/>
            <p:nvPr/>
          </p:nvSpPr>
          <p:spPr>
            <a:xfrm rot="-2171802" flipH="1">
              <a:off x="3734096" y="1057235"/>
              <a:ext cx="97027" cy="361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2" name="Google Shape;462;p21"/>
            <p:cNvSpPr/>
            <p:nvPr/>
          </p:nvSpPr>
          <p:spPr>
            <a:xfrm rot="-2459149" flipH="1">
              <a:off x="3627781" y="1149055"/>
              <a:ext cx="96970" cy="36149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3" name="Google Shape;463;p21"/>
            <p:cNvSpPr/>
            <p:nvPr/>
          </p:nvSpPr>
          <p:spPr>
            <a:xfrm rot="-2632307" flipH="1">
              <a:off x="3522920" y="1239571"/>
              <a:ext cx="96963" cy="361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4" name="Google Shape;464;p21"/>
            <p:cNvSpPr/>
            <p:nvPr/>
          </p:nvSpPr>
          <p:spPr>
            <a:xfrm rot="-2925842" flipH="1">
              <a:off x="3429934" y="1344883"/>
              <a:ext cx="96941" cy="3616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5" name="Google Shape;465;p21"/>
            <p:cNvSpPr/>
            <p:nvPr/>
          </p:nvSpPr>
          <p:spPr>
            <a:xfrm rot="-3481933" flipH="1">
              <a:off x="3339730" y="1463080"/>
              <a:ext cx="96894" cy="3616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6" name="Google Shape;466;p21"/>
            <p:cNvSpPr/>
            <p:nvPr/>
          </p:nvSpPr>
          <p:spPr>
            <a:xfrm rot="-3768112" flipH="1">
              <a:off x="3275027" y="1587801"/>
              <a:ext cx="97141" cy="3617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7" name="Google Shape;467;p21"/>
            <p:cNvSpPr/>
            <p:nvPr/>
          </p:nvSpPr>
          <p:spPr>
            <a:xfrm rot="-4129366" flipH="1">
              <a:off x="3216155" y="1720763"/>
              <a:ext cx="97162" cy="3615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8" name="Google Shape;468;p21"/>
            <p:cNvSpPr/>
            <p:nvPr/>
          </p:nvSpPr>
          <p:spPr>
            <a:xfrm rot="-4418429" flipH="1">
              <a:off x="3176128" y="1855301"/>
              <a:ext cx="96924" cy="36148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69" name="Google Shape;469;p21"/>
            <p:cNvSpPr/>
            <p:nvPr/>
          </p:nvSpPr>
          <p:spPr>
            <a:xfrm rot="-5091222" flipH="1">
              <a:off x="3146489" y="1989104"/>
              <a:ext cx="96991" cy="36175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0" name="Google Shape;470;p21"/>
            <p:cNvSpPr/>
            <p:nvPr/>
          </p:nvSpPr>
          <p:spPr>
            <a:xfrm rot="-5442571" flipH="1">
              <a:off x="3137788" y="2129290"/>
              <a:ext cx="96907" cy="361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1" name="Google Shape;471;p21"/>
            <p:cNvSpPr/>
            <p:nvPr/>
          </p:nvSpPr>
          <p:spPr>
            <a:xfrm rot="10169350" flipH="1">
              <a:off x="4776897" y="3588793"/>
              <a:ext cx="97028" cy="36163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2" name="Google Shape;472;p21"/>
            <p:cNvSpPr/>
            <p:nvPr/>
          </p:nvSpPr>
          <p:spPr>
            <a:xfrm rot="9808228" flipH="1">
              <a:off x="4914175" y="3559032"/>
              <a:ext cx="97009" cy="36157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3" name="Google Shape;473;p21"/>
            <p:cNvSpPr/>
            <p:nvPr/>
          </p:nvSpPr>
          <p:spPr>
            <a:xfrm rot="9310527" flipH="1">
              <a:off x="5084464" y="3495475"/>
              <a:ext cx="97180" cy="36160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4" name="Google Shape;474;p21"/>
            <p:cNvSpPr/>
            <p:nvPr/>
          </p:nvSpPr>
          <p:spPr>
            <a:xfrm rot="8958588" flipH="1">
              <a:off x="5210294" y="3432854"/>
              <a:ext cx="96984" cy="36169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5" name="Google Shape;475;p21"/>
            <p:cNvSpPr/>
            <p:nvPr/>
          </p:nvSpPr>
          <p:spPr>
            <a:xfrm rot="8477087" flipH="1">
              <a:off x="5378479" y="3330121"/>
              <a:ext cx="96890" cy="3615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6" name="Google Shape;476;p21"/>
            <p:cNvSpPr/>
            <p:nvPr/>
          </p:nvSpPr>
          <p:spPr>
            <a:xfrm rot="8190051" flipH="1">
              <a:off x="5480636" y="3233678"/>
              <a:ext cx="97190" cy="3615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7" name="Google Shape;477;p21"/>
            <p:cNvSpPr/>
            <p:nvPr/>
          </p:nvSpPr>
          <p:spPr>
            <a:xfrm rot="8017269" flipH="1">
              <a:off x="5574903" y="3138986"/>
              <a:ext cx="96972" cy="3615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8" name="Google Shape;478;p21"/>
            <p:cNvSpPr/>
            <p:nvPr/>
          </p:nvSpPr>
          <p:spPr>
            <a:xfrm rot="7731202" flipH="1">
              <a:off x="5663165" y="3029807"/>
              <a:ext cx="97078" cy="36169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79" name="Google Shape;479;p21"/>
            <p:cNvSpPr/>
            <p:nvPr/>
          </p:nvSpPr>
          <p:spPr>
            <a:xfrm rot="7164936" flipH="1">
              <a:off x="5744558" y="2901117"/>
              <a:ext cx="97121" cy="36150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0" name="Google Shape;480;p21"/>
            <p:cNvSpPr/>
            <p:nvPr/>
          </p:nvSpPr>
          <p:spPr>
            <a:xfrm rot="6879829" flipH="1">
              <a:off x="5803697" y="2773854"/>
              <a:ext cx="97054" cy="361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1" name="Google Shape;481;p21"/>
            <p:cNvSpPr/>
            <p:nvPr/>
          </p:nvSpPr>
          <p:spPr>
            <a:xfrm rot="6526279" flipH="1">
              <a:off x="5862272" y="2613109"/>
              <a:ext cx="96957" cy="3617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2" name="Google Shape;482;p21"/>
            <p:cNvSpPr/>
            <p:nvPr/>
          </p:nvSpPr>
          <p:spPr>
            <a:xfrm rot="6237021" flipH="1">
              <a:off x="5896561" y="2477001"/>
              <a:ext cx="97063" cy="36162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3" name="Google Shape;483;p21"/>
            <p:cNvSpPr/>
            <p:nvPr/>
          </p:nvSpPr>
          <p:spPr>
            <a:xfrm rot="5559533" flipH="1">
              <a:off x="5918948" y="2307050"/>
              <a:ext cx="97004" cy="3615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4" name="Google Shape;484;p21"/>
            <p:cNvSpPr/>
            <p:nvPr/>
          </p:nvSpPr>
          <p:spPr>
            <a:xfrm rot="5208621" flipH="1">
              <a:off x="5921422" y="2166423"/>
              <a:ext cx="97050" cy="3617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5" name="Google Shape;485;p21"/>
            <p:cNvSpPr/>
            <p:nvPr/>
          </p:nvSpPr>
          <p:spPr>
            <a:xfrm rot="10651089">
              <a:off x="4589383" y="3610264"/>
              <a:ext cx="96991" cy="3615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6" name="Google Shape;486;p21"/>
            <p:cNvSpPr/>
            <p:nvPr/>
          </p:nvSpPr>
          <p:spPr>
            <a:xfrm rot="-10598012">
              <a:off x="4448924" y="3612319"/>
              <a:ext cx="97068" cy="36154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7" name="Google Shape;487;p21"/>
            <p:cNvSpPr/>
            <p:nvPr/>
          </p:nvSpPr>
          <p:spPr>
            <a:xfrm rot="-10094336">
              <a:off x="4267890" y="3585363"/>
              <a:ext cx="97139" cy="3616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8" name="Google Shape;488;p21"/>
            <p:cNvSpPr/>
            <p:nvPr/>
          </p:nvSpPr>
          <p:spPr>
            <a:xfrm rot="-9740993">
              <a:off x="4131504" y="3552672"/>
              <a:ext cx="96965" cy="3617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89" name="Google Shape;489;p21"/>
            <p:cNvSpPr/>
            <p:nvPr/>
          </p:nvSpPr>
          <p:spPr>
            <a:xfrm rot="-9258469">
              <a:off x="3958370" y="3491384"/>
              <a:ext cx="96878" cy="36148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0" name="Google Shape;490;p21"/>
            <p:cNvSpPr/>
            <p:nvPr/>
          </p:nvSpPr>
          <p:spPr>
            <a:xfrm rot="-8973144">
              <a:off x="3836885" y="3420505"/>
              <a:ext cx="97089" cy="3616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1" name="Google Shape;491;p21"/>
            <p:cNvSpPr/>
            <p:nvPr/>
          </p:nvSpPr>
          <p:spPr>
            <a:xfrm rot="-8796286">
              <a:off x="3717161" y="3350848"/>
              <a:ext cx="97018" cy="36144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2" name="Google Shape;492;p21"/>
            <p:cNvSpPr/>
            <p:nvPr/>
          </p:nvSpPr>
          <p:spPr>
            <a:xfrm rot="-8506983">
              <a:off x="3606549" y="3264467"/>
              <a:ext cx="96987" cy="36147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3" name="Google Shape;493;p21"/>
            <p:cNvSpPr/>
            <p:nvPr/>
          </p:nvSpPr>
          <p:spPr>
            <a:xfrm rot="-7949318">
              <a:off x="3496337" y="3164752"/>
              <a:ext cx="96825" cy="3616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4" name="Google Shape;494;p21"/>
            <p:cNvSpPr/>
            <p:nvPr/>
          </p:nvSpPr>
          <p:spPr>
            <a:xfrm rot="-7663183">
              <a:off x="3409795" y="3053898"/>
              <a:ext cx="97091" cy="36165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5" name="Google Shape;495;p21"/>
            <p:cNvSpPr/>
            <p:nvPr/>
          </p:nvSpPr>
          <p:spPr>
            <a:xfrm rot="-7303416">
              <a:off x="3313179" y="2911323"/>
              <a:ext cx="96991" cy="3615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6" name="Google Shape;496;p21"/>
            <p:cNvSpPr/>
            <p:nvPr/>
          </p:nvSpPr>
          <p:spPr>
            <a:xfrm rot="-7022431">
              <a:off x="3248898" y="2786547"/>
              <a:ext cx="97004" cy="36144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7" name="Google Shape;497;p21"/>
            <p:cNvSpPr/>
            <p:nvPr/>
          </p:nvSpPr>
          <p:spPr>
            <a:xfrm rot="-6347958">
              <a:off x="3203757" y="2650750"/>
              <a:ext cx="96963" cy="3615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8" name="Google Shape;498;p21"/>
            <p:cNvSpPr/>
            <p:nvPr/>
          </p:nvSpPr>
          <p:spPr>
            <a:xfrm rot="-5986944">
              <a:off x="3169711" y="2514407"/>
              <a:ext cx="97112" cy="3617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499" name="Google Shape;499;p21"/>
            <p:cNvSpPr/>
            <p:nvPr/>
          </p:nvSpPr>
          <p:spPr>
            <a:xfrm rot="-5976473">
              <a:off x="3144757" y="2393520"/>
              <a:ext cx="97061" cy="3617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00" name="Google Shape;500;p21"/>
            <p:cNvSpPr/>
            <p:nvPr/>
          </p:nvSpPr>
          <p:spPr>
            <a:xfrm rot="-5623193">
              <a:off x="3125392" y="2254443"/>
              <a:ext cx="97105" cy="36163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grpSp>
      <p:sp>
        <p:nvSpPr>
          <p:cNvPr id="501" name="Google Shape;501;p21"/>
          <p:cNvSpPr txBox="1">
            <a:spLocks noGrp="1"/>
          </p:cNvSpPr>
          <p:nvPr>
            <p:ph type="body" idx="1"/>
          </p:nvPr>
        </p:nvSpPr>
        <p:spPr>
          <a:xfrm>
            <a:off x="4206241" y="5504231"/>
            <a:ext cx="37812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3700"/>
              <a:buFont typeface="Arial"/>
              <a:buNone/>
              <a:defRPr sz="37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02" name="Google Shape;502;p21"/>
          <p:cNvSpPr txBox="1">
            <a:spLocks noGrp="1"/>
          </p:cNvSpPr>
          <p:nvPr>
            <p:ph type="body" idx="2"/>
          </p:nvPr>
        </p:nvSpPr>
        <p:spPr>
          <a:xfrm>
            <a:off x="4206241" y="1884473"/>
            <a:ext cx="3781200" cy="26469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6600"/>
              <a:buFont typeface="Arial"/>
              <a:buNone/>
              <a:defRPr sz="16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四项目录">
  <p:cSld name="四项目录">
    <p:bg>
      <p:bgPr>
        <a:solidFill>
          <a:schemeClr val="lt2"/>
        </a:solidFill>
        <a:effectLst/>
      </p:bgPr>
    </p:bg>
    <p:spTree>
      <p:nvGrpSpPr>
        <p:cNvPr id="1" name="Shape 72"/>
        <p:cNvGrpSpPr/>
        <p:nvPr/>
      </p:nvGrpSpPr>
      <p:grpSpPr>
        <a:xfrm>
          <a:off x="0" y="0"/>
          <a:ext cx="0" cy="0"/>
          <a:chOff x="0" y="0"/>
          <a:chExt cx="0" cy="0"/>
        </a:xfrm>
      </p:grpSpPr>
      <p:sp>
        <p:nvSpPr>
          <p:cNvPr id="73" name="Google Shape;73;p3"/>
          <p:cNvSpPr/>
          <p:nvPr/>
        </p:nvSpPr>
        <p:spPr>
          <a:xfrm>
            <a:off x="728089"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74" name="Google Shape;74;p3"/>
          <p:cNvSpPr/>
          <p:nvPr/>
        </p:nvSpPr>
        <p:spPr>
          <a:xfrm>
            <a:off x="1084822"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75" name="Google Shape;75;p3"/>
          <p:cNvSpPr/>
          <p:nvPr/>
        </p:nvSpPr>
        <p:spPr>
          <a:xfrm>
            <a:off x="3597241"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76" name="Google Shape;76;p3"/>
          <p:cNvSpPr/>
          <p:nvPr/>
        </p:nvSpPr>
        <p:spPr>
          <a:xfrm>
            <a:off x="3953974"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77" name="Google Shape;77;p3"/>
          <p:cNvSpPr/>
          <p:nvPr/>
        </p:nvSpPr>
        <p:spPr>
          <a:xfrm>
            <a:off x="6466393"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78" name="Google Shape;78;p3"/>
          <p:cNvSpPr/>
          <p:nvPr/>
        </p:nvSpPr>
        <p:spPr>
          <a:xfrm>
            <a:off x="6823126" y="2110459"/>
            <a:ext cx="1693234"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79" name="Google Shape;79;p3"/>
          <p:cNvSpPr/>
          <p:nvPr/>
        </p:nvSpPr>
        <p:spPr>
          <a:xfrm>
            <a:off x="9335544"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80" name="Google Shape;80;p3"/>
          <p:cNvSpPr/>
          <p:nvPr/>
        </p:nvSpPr>
        <p:spPr>
          <a:xfrm>
            <a:off x="9692277"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81" name="Google Shape;81;p3"/>
          <p:cNvSpPr/>
          <p:nvPr/>
        </p:nvSpPr>
        <p:spPr>
          <a:xfrm>
            <a:off x="4320828" y="-1775967"/>
            <a:ext cx="3551933" cy="355193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82" name="Google Shape;82;p3"/>
          <p:cNvSpPr txBox="1">
            <a:spLocks noGrp="1"/>
          </p:cNvSpPr>
          <p:nvPr>
            <p:ph type="body" idx="1"/>
          </p:nvPr>
        </p:nvSpPr>
        <p:spPr>
          <a:xfrm>
            <a:off x="4206241" y="239658"/>
            <a:ext cx="3781106"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83" name="Google Shape;83;p3"/>
          <p:cNvSpPr txBox="1">
            <a:spLocks noGrp="1"/>
          </p:cNvSpPr>
          <p:nvPr>
            <p:ph type="body" idx="2"/>
          </p:nvPr>
        </p:nvSpPr>
        <p:spPr>
          <a:xfrm>
            <a:off x="1020055" y="2626216"/>
            <a:ext cx="1822768"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84" name="Google Shape;84;p3"/>
          <p:cNvSpPr txBox="1">
            <a:spLocks noGrp="1"/>
          </p:cNvSpPr>
          <p:nvPr>
            <p:ph type="body" idx="3"/>
          </p:nvPr>
        </p:nvSpPr>
        <p:spPr>
          <a:xfrm>
            <a:off x="1020055"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85" name="Google Shape;85;p3"/>
          <p:cNvSpPr txBox="1">
            <a:spLocks noGrp="1"/>
          </p:cNvSpPr>
          <p:nvPr>
            <p:ph type="body" idx="4"/>
          </p:nvPr>
        </p:nvSpPr>
        <p:spPr>
          <a:xfrm>
            <a:off x="1020055" y="4527201"/>
            <a:ext cx="1822768" cy="69249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86" name="Google Shape;86;p3"/>
          <p:cNvSpPr txBox="1">
            <a:spLocks noGrp="1"/>
          </p:cNvSpPr>
          <p:nvPr>
            <p:ph type="body" idx="5"/>
          </p:nvPr>
        </p:nvSpPr>
        <p:spPr>
          <a:xfrm>
            <a:off x="3889207"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87" name="Google Shape;87;p3"/>
          <p:cNvSpPr txBox="1">
            <a:spLocks noGrp="1"/>
          </p:cNvSpPr>
          <p:nvPr>
            <p:ph type="body" idx="6"/>
          </p:nvPr>
        </p:nvSpPr>
        <p:spPr>
          <a:xfrm>
            <a:off x="3889207" y="4527201"/>
            <a:ext cx="1822768" cy="69249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88" name="Google Shape;88;p3"/>
          <p:cNvSpPr txBox="1">
            <a:spLocks noGrp="1"/>
          </p:cNvSpPr>
          <p:nvPr>
            <p:ph type="body" idx="7"/>
          </p:nvPr>
        </p:nvSpPr>
        <p:spPr>
          <a:xfrm>
            <a:off x="6766387"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89" name="Google Shape;89;p3"/>
          <p:cNvSpPr txBox="1">
            <a:spLocks noGrp="1"/>
          </p:cNvSpPr>
          <p:nvPr>
            <p:ph type="body" idx="8"/>
          </p:nvPr>
        </p:nvSpPr>
        <p:spPr>
          <a:xfrm>
            <a:off x="6766387" y="4527201"/>
            <a:ext cx="1822768" cy="69249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
          <p:cNvSpPr txBox="1">
            <a:spLocks noGrp="1"/>
          </p:cNvSpPr>
          <p:nvPr>
            <p:ph type="body" idx="9"/>
          </p:nvPr>
        </p:nvSpPr>
        <p:spPr>
          <a:xfrm>
            <a:off x="9626736"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91" name="Google Shape;91;p3"/>
          <p:cNvSpPr txBox="1">
            <a:spLocks noGrp="1"/>
          </p:cNvSpPr>
          <p:nvPr>
            <p:ph type="body" idx="13"/>
          </p:nvPr>
        </p:nvSpPr>
        <p:spPr>
          <a:xfrm>
            <a:off x="9626736" y="4527201"/>
            <a:ext cx="1822768" cy="69249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92" name="Google Shape;92;p3"/>
          <p:cNvSpPr txBox="1">
            <a:spLocks noGrp="1"/>
          </p:cNvSpPr>
          <p:nvPr>
            <p:ph type="body" idx="14"/>
          </p:nvPr>
        </p:nvSpPr>
        <p:spPr>
          <a:xfrm>
            <a:off x="3889207" y="2626216"/>
            <a:ext cx="1822768"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93" name="Google Shape;93;p3"/>
          <p:cNvSpPr txBox="1">
            <a:spLocks noGrp="1"/>
          </p:cNvSpPr>
          <p:nvPr>
            <p:ph type="body" idx="15"/>
          </p:nvPr>
        </p:nvSpPr>
        <p:spPr>
          <a:xfrm>
            <a:off x="6823125" y="2626216"/>
            <a:ext cx="1822768"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94" name="Google Shape;94;p3"/>
          <p:cNvSpPr txBox="1">
            <a:spLocks noGrp="1"/>
          </p:cNvSpPr>
          <p:nvPr>
            <p:ph type="body" idx="16"/>
          </p:nvPr>
        </p:nvSpPr>
        <p:spPr>
          <a:xfrm>
            <a:off x="9626736" y="2626216"/>
            <a:ext cx="1822768"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内容页_2">
  <p:cSld name="1_内容页_2">
    <p:bg>
      <p:bgPr>
        <a:solidFill>
          <a:schemeClr val="lt2"/>
        </a:solidFill>
        <a:effectLst/>
      </p:bgPr>
    </p:bg>
    <p:spTree>
      <p:nvGrpSpPr>
        <p:cNvPr id="1" name="Shape 503"/>
        <p:cNvGrpSpPr/>
        <p:nvPr/>
      </p:nvGrpSpPr>
      <p:grpSpPr>
        <a:xfrm>
          <a:off x="0" y="0"/>
          <a:ext cx="0" cy="0"/>
          <a:chOff x="0" y="0"/>
          <a:chExt cx="0" cy="0"/>
        </a:xfrm>
      </p:grpSpPr>
      <p:sp>
        <p:nvSpPr>
          <p:cNvPr id="504" name="Google Shape;504;p22"/>
          <p:cNvSpPr txBox="1">
            <a:spLocks noGrp="1"/>
          </p:cNvSpPr>
          <p:nvPr>
            <p:ph type="body" idx="1"/>
          </p:nvPr>
        </p:nvSpPr>
        <p:spPr>
          <a:xfrm>
            <a:off x="787112" y="597306"/>
            <a:ext cx="5196900" cy="13851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4200"/>
              <a:buFont typeface="Arial"/>
              <a:buNone/>
              <a:defRPr sz="42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5"/>
        <p:cNvGrpSpPr/>
        <p:nvPr/>
      </p:nvGrpSpPr>
      <p:grpSpPr>
        <a:xfrm>
          <a:off x="0" y="0"/>
          <a:ext cx="0" cy="0"/>
          <a:chOff x="0" y="0"/>
          <a:chExt cx="0" cy="0"/>
        </a:xfrm>
      </p:grpSpPr>
      <p:sp>
        <p:nvSpPr>
          <p:cNvPr id="506" name="Google Shape;506;p23"/>
          <p:cNvSpPr txBox="1">
            <a:spLocks noGrp="1"/>
          </p:cNvSpPr>
          <p:nvPr>
            <p:ph type="title"/>
          </p:nvPr>
        </p:nvSpPr>
        <p:spPr>
          <a:xfrm>
            <a:off x="1837592" y="-3"/>
            <a:ext cx="8516700" cy="971400"/>
          </a:xfrm>
          <a:prstGeom prst="rect">
            <a:avLst/>
          </a:prstGeom>
          <a:noFill/>
          <a:ln>
            <a:noFill/>
          </a:ln>
        </p:spPr>
        <p:txBody>
          <a:bodyPr spcFirstLastPara="1" wrap="square" lIns="91425" tIns="45700" rIns="91425" bIns="45700" anchor="t" anchorCtr="0"/>
          <a:lstStyle>
            <a:lvl1pPr marR="0" lvl="0" algn="ctr" rtl="0">
              <a:lnSpc>
                <a:spcPct val="100000"/>
              </a:lnSpc>
              <a:spcBef>
                <a:spcPts val="0"/>
              </a:spcBef>
              <a:spcAft>
                <a:spcPts val="0"/>
              </a:spcAft>
              <a:buClr>
                <a:schemeClr val="dk1"/>
              </a:buClr>
              <a:buSzPts val="4000"/>
              <a:buFont typeface="Century Gothic"/>
              <a:buNone/>
              <a:defRPr sz="4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7" name="Google Shape;507;p23"/>
          <p:cNvSpPr txBox="1">
            <a:spLocks noGrp="1"/>
          </p:cNvSpPr>
          <p:nvPr>
            <p:ph type="sldNum" idx="12"/>
          </p:nvPr>
        </p:nvSpPr>
        <p:spPr>
          <a:xfrm>
            <a:off x="11552935" y="6379398"/>
            <a:ext cx="434400" cy="3873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zh-HK"/>
              <a:t>‹#›</a:t>
            </a:fld>
            <a:endParaRPr/>
          </a:p>
        </p:txBody>
      </p:sp>
      <p:sp>
        <p:nvSpPr>
          <p:cNvPr id="508" name="Google Shape;508;p23"/>
          <p:cNvSpPr/>
          <p:nvPr/>
        </p:nvSpPr>
        <p:spPr>
          <a:xfrm>
            <a:off x="11579922" y="6400719"/>
            <a:ext cx="380406" cy="380406"/>
          </a:xfrm>
          <a:prstGeom prst="flowChartOffpageConnector">
            <a:avLst/>
          </a:prstGeom>
          <a:no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509" name="Google Shape;509;p23"/>
          <p:cNvGrpSpPr/>
          <p:nvPr/>
        </p:nvGrpSpPr>
        <p:grpSpPr>
          <a:xfrm>
            <a:off x="283182" y="6329607"/>
            <a:ext cx="426558" cy="449842"/>
            <a:chOff x="8880685" y="3071311"/>
            <a:chExt cx="687000" cy="724500"/>
          </a:xfrm>
        </p:grpSpPr>
        <p:sp>
          <p:nvSpPr>
            <p:cNvPr id="510" name="Google Shape;510;p23"/>
            <p:cNvSpPr/>
            <p:nvPr/>
          </p:nvSpPr>
          <p:spPr>
            <a:xfrm rot="-5400000">
              <a:off x="8861935" y="3090061"/>
              <a:ext cx="724500" cy="687000"/>
            </a:xfrm>
            <a:prstGeom prst="hexagon">
              <a:avLst>
                <a:gd name="adj" fmla="val 25000"/>
                <a:gd name="vf" fmla="val 115470"/>
              </a:avLst>
            </a:prstGeom>
            <a:noFill/>
            <a:ln w="25400" cap="flat" cmpd="sng">
              <a:solidFill>
                <a:srgbClr val="EF9C9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11" name="Google Shape;511;p23"/>
            <p:cNvSpPr/>
            <p:nvPr/>
          </p:nvSpPr>
          <p:spPr>
            <a:xfrm>
              <a:off x="9023538" y="3256023"/>
              <a:ext cx="401295" cy="355100"/>
            </a:xfrm>
            <a:custGeom>
              <a:avLst/>
              <a:gdLst/>
              <a:ahLst/>
              <a:cxnLst/>
              <a:rect l="l" t="t" r="r" b="b"/>
              <a:pathLst>
                <a:path w="400" h="322" extrusionOk="0">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rgbClr val="EF9C9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512" name="Google Shape;512;p23"/>
          <p:cNvSpPr txBox="1"/>
          <p:nvPr/>
        </p:nvSpPr>
        <p:spPr>
          <a:xfrm>
            <a:off x="709949" y="6471754"/>
            <a:ext cx="2336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zh-HK" sz="1400" b="0" i="0" u="none" strike="noStrike" cap="none">
                <a:solidFill>
                  <a:srgbClr val="666666"/>
                </a:solidFill>
                <a:latin typeface="Century Gothic"/>
                <a:ea typeface="Century Gothic"/>
                <a:cs typeface="Century Gothic"/>
                <a:sym typeface="Century Gothic"/>
              </a:rPr>
              <a:t>Plus Presentation Template</a:t>
            </a:r>
            <a:endParaRPr sz="1400" b="0" i="0" u="none" strike="noStrike" cap="none">
              <a:solidFill>
                <a:srgbClr val="666666"/>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封面页">
  <p:cSld name="封面页">
    <p:bg>
      <p:bgPr>
        <a:solidFill>
          <a:schemeClr val="accent1"/>
        </a:solidFill>
        <a:effectLst/>
      </p:bgPr>
    </p:bg>
    <p:spTree>
      <p:nvGrpSpPr>
        <p:cNvPr id="1" name="Shape 513"/>
        <p:cNvGrpSpPr/>
        <p:nvPr/>
      </p:nvGrpSpPr>
      <p:grpSpPr>
        <a:xfrm>
          <a:off x="0" y="0"/>
          <a:ext cx="0" cy="0"/>
          <a:chOff x="0" y="0"/>
          <a:chExt cx="0" cy="0"/>
        </a:xfrm>
      </p:grpSpPr>
      <p:sp>
        <p:nvSpPr>
          <p:cNvPr id="514" name="Google Shape;514;p24"/>
          <p:cNvSpPr/>
          <p:nvPr/>
        </p:nvSpPr>
        <p:spPr>
          <a:xfrm>
            <a:off x="3968573" y="603035"/>
            <a:ext cx="4256442" cy="4256442"/>
          </a:xfrm>
          <a:custGeom>
            <a:avLst/>
            <a:gdLst/>
            <a:ahLst/>
            <a:cxnLst/>
            <a:rect l="l" t="t" r="r" b="b"/>
            <a:pathLst>
              <a:path w="1582" h="1582" extrusionOk="0">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chemeClr val="accent3"/>
          </a:solidFill>
          <a:ln>
            <a:noFill/>
          </a:ln>
          <a:effectLst>
            <a:outerShdw blurRad="50800" dist="38100" dir="5400000" algn="t" rotWithShape="0">
              <a:srgbClr val="000000">
                <a:alpha val="40000"/>
              </a:srgbClr>
            </a:outerShdw>
          </a:effectLst>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entury Gothic"/>
              <a:ea typeface="Century Gothic"/>
              <a:cs typeface="Century Gothic"/>
              <a:sym typeface="Century Gothic"/>
            </a:endParaRPr>
          </a:p>
        </p:txBody>
      </p:sp>
      <p:sp>
        <p:nvSpPr>
          <p:cNvPr id="515" name="Google Shape;515;p24"/>
          <p:cNvSpPr/>
          <p:nvPr/>
        </p:nvSpPr>
        <p:spPr>
          <a:xfrm>
            <a:off x="2360252" y="2619288"/>
            <a:ext cx="7473000" cy="1959300"/>
          </a:xfrm>
          <a:prstGeom prst="ribbon2">
            <a:avLst>
              <a:gd name="adj1" fmla="val 33333"/>
              <a:gd name="adj2" fmla="val 73944"/>
            </a:avLst>
          </a:prstGeom>
          <a:solidFill>
            <a:schemeClr val="accent2"/>
          </a:solidFill>
          <a:ln>
            <a:noFill/>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16" name="Google Shape;516;p24"/>
          <p:cNvSpPr txBox="1">
            <a:spLocks noGrp="1"/>
          </p:cNvSpPr>
          <p:nvPr>
            <p:ph type="body" idx="1"/>
          </p:nvPr>
        </p:nvSpPr>
        <p:spPr>
          <a:xfrm>
            <a:off x="2460625" y="1400100"/>
            <a:ext cx="72723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17" name="Google Shape;517;p24"/>
          <p:cNvSpPr txBox="1">
            <a:spLocks noGrp="1"/>
          </p:cNvSpPr>
          <p:nvPr>
            <p:ph type="body" idx="2"/>
          </p:nvPr>
        </p:nvSpPr>
        <p:spPr>
          <a:xfrm>
            <a:off x="2460625" y="2715607"/>
            <a:ext cx="7272300" cy="1138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400"/>
              <a:buFont typeface="Arial"/>
              <a:buNone/>
              <a:defRPr sz="34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18" name="Google Shape;518;p24"/>
          <p:cNvSpPr txBox="1">
            <a:spLocks noGrp="1"/>
          </p:cNvSpPr>
          <p:nvPr>
            <p:ph type="body" idx="3"/>
          </p:nvPr>
        </p:nvSpPr>
        <p:spPr>
          <a:xfrm>
            <a:off x="2460625" y="3950699"/>
            <a:ext cx="7272300" cy="3387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19" name="Google Shape;519;p24"/>
          <p:cNvSpPr txBox="1">
            <a:spLocks noGrp="1"/>
          </p:cNvSpPr>
          <p:nvPr>
            <p:ph type="body" idx="4"/>
          </p:nvPr>
        </p:nvSpPr>
        <p:spPr>
          <a:xfrm>
            <a:off x="2460625" y="4980672"/>
            <a:ext cx="7272300" cy="872400"/>
          </a:xfrm>
          <a:prstGeom prst="rect">
            <a:avLst/>
          </a:prstGeom>
          <a:noFill/>
          <a:ln>
            <a:noFill/>
          </a:ln>
        </p:spPr>
        <p:txBody>
          <a:bodyPr spcFirstLastPara="1" wrap="square" lIns="91425" tIns="45700" rIns="91425" bIns="45700" anchor="t" anchorCtr="0"/>
          <a:lstStyle>
            <a:lvl1pPr marL="457200" marR="0" lvl="0" indent="-228600" algn="ctr" rtl="0">
              <a:lnSpc>
                <a:spcPct val="130000"/>
              </a:lnSpc>
              <a:spcBef>
                <a:spcPts val="0"/>
              </a:spcBef>
              <a:spcAft>
                <a:spcPts val="0"/>
              </a:spcAft>
              <a:buClr>
                <a:schemeClr val="lt1"/>
              </a:buClr>
              <a:buSzPts val="1300"/>
              <a:buFont typeface="Arial"/>
              <a:buNone/>
              <a:defRPr sz="1300" b="0"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三项目录">
  <p:cSld name="三项目录">
    <p:bg>
      <p:bgPr>
        <a:solidFill>
          <a:schemeClr val="lt2"/>
        </a:solidFill>
        <a:effectLst/>
      </p:bgPr>
    </p:bg>
    <p:spTree>
      <p:nvGrpSpPr>
        <p:cNvPr id="1" name="Shape 520"/>
        <p:cNvGrpSpPr/>
        <p:nvPr/>
      </p:nvGrpSpPr>
      <p:grpSpPr>
        <a:xfrm>
          <a:off x="0" y="0"/>
          <a:ext cx="0" cy="0"/>
          <a:chOff x="0" y="0"/>
          <a:chExt cx="0" cy="0"/>
        </a:xfrm>
      </p:grpSpPr>
      <p:sp>
        <p:nvSpPr>
          <p:cNvPr id="521" name="Google Shape;521;p25"/>
          <p:cNvSpPr/>
          <p:nvPr/>
        </p:nvSpPr>
        <p:spPr>
          <a:xfrm>
            <a:off x="2027691"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22" name="Google Shape;522;p25"/>
          <p:cNvSpPr/>
          <p:nvPr/>
        </p:nvSpPr>
        <p:spPr>
          <a:xfrm>
            <a:off x="2384424"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23" name="Google Shape;523;p25"/>
          <p:cNvSpPr/>
          <p:nvPr/>
        </p:nvSpPr>
        <p:spPr>
          <a:xfrm>
            <a:off x="4896843"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24" name="Google Shape;524;p25"/>
          <p:cNvSpPr/>
          <p:nvPr/>
        </p:nvSpPr>
        <p:spPr>
          <a:xfrm>
            <a:off x="5253576"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25" name="Google Shape;525;p25"/>
          <p:cNvSpPr/>
          <p:nvPr/>
        </p:nvSpPr>
        <p:spPr>
          <a:xfrm>
            <a:off x="7765995"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26" name="Google Shape;526;p25"/>
          <p:cNvSpPr/>
          <p:nvPr/>
        </p:nvSpPr>
        <p:spPr>
          <a:xfrm>
            <a:off x="8122728"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27" name="Google Shape;527;p25"/>
          <p:cNvSpPr/>
          <p:nvPr/>
        </p:nvSpPr>
        <p:spPr>
          <a:xfrm>
            <a:off x="4320828" y="-1775967"/>
            <a:ext cx="3552000" cy="355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28" name="Google Shape;528;p25"/>
          <p:cNvSpPr txBox="1">
            <a:spLocks noGrp="1"/>
          </p:cNvSpPr>
          <p:nvPr>
            <p:ph type="body" idx="1"/>
          </p:nvPr>
        </p:nvSpPr>
        <p:spPr>
          <a:xfrm>
            <a:off x="4206241" y="239658"/>
            <a:ext cx="37812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29" name="Google Shape;529;p25"/>
          <p:cNvSpPr txBox="1">
            <a:spLocks noGrp="1"/>
          </p:cNvSpPr>
          <p:nvPr>
            <p:ph type="body" idx="2"/>
          </p:nvPr>
        </p:nvSpPr>
        <p:spPr>
          <a:xfrm>
            <a:off x="2319657" y="2341523"/>
            <a:ext cx="1822800" cy="12312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30" name="Google Shape;530;p25"/>
          <p:cNvSpPr txBox="1">
            <a:spLocks noGrp="1"/>
          </p:cNvSpPr>
          <p:nvPr>
            <p:ph type="body" idx="3"/>
          </p:nvPr>
        </p:nvSpPr>
        <p:spPr>
          <a:xfrm>
            <a:off x="5188809" y="2341523"/>
            <a:ext cx="1822800" cy="12312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31" name="Google Shape;531;p25"/>
          <p:cNvSpPr txBox="1">
            <a:spLocks noGrp="1"/>
          </p:cNvSpPr>
          <p:nvPr>
            <p:ph type="body" idx="4"/>
          </p:nvPr>
        </p:nvSpPr>
        <p:spPr>
          <a:xfrm>
            <a:off x="8057961" y="2341523"/>
            <a:ext cx="1822800" cy="12312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32" name="Google Shape;532;p25"/>
          <p:cNvSpPr txBox="1">
            <a:spLocks noGrp="1"/>
          </p:cNvSpPr>
          <p:nvPr>
            <p:ph type="body" idx="5"/>
          </p:nvPr>
        </p:nvSpPr>
        <p:spPr>
          <a:xfrm>
            <a:off x="2319657"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33" name="Google Shape;533;p25"/>
          <p:cNvSpPr txBox="1">
            <a:spLocks noGrp="1"/>
          </p:cNvSpPr>
          <p:nvPr>
            <p:ph type="body" idx="6"/>
          </p:nvPr>
        </p:nvSpPr>
        <p:spPr>
          <a:xfrm>
            <a:off x="2319657" y="4527201"/>
            <a:ext cx="1822800" cy="692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34" name="Google Shape;534;p25"/>
          <p:cNvSpPr txBox="1">
            <a:spLocks noGrp="1"/>
          </p:cNvSpPr>
          <p:nvPr>
            <p:ph type="body" idx="7"/>
          </p:nvPr>
        </p:nvSpPr>
        <p:spPr>
          <a:xfrm>
            <a:off x="5188809"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35" name="Google Shape;535;p25"/>
          <p:cNvSpPr txBox="1">
            <a:spLocks noGrp="1"/>
          </p:cNvSpPr>
          <p:nvPr>
            <p:ph type="body" idx="8"/>
          </p:nvPr>
        </p:nvSpPr>
        <p:spPr>
          <a:xfrm>
            <a:off x="5188809" y="4527201"/>
            <a:ext cx="1822800" cy="692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36" name="Google Shape;536;p25"/>
          <p:cNvSpPr txBox="1">
            <a:spLocks noGrp="1"/>
          </p:cNvSpPr>
          <p:nvPr>
            <p:ph type="body" idx="9"/>
          </p:nvPr>
        </p:nvSpPr>
        <p:spPr>
          <a:xfrm>
            <a:off x="8065989"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37" name="Google Shape;537;p25"/>
          <p:cNvSpPr txBox="1">
            <a:spLocks noGrp="1"/>
          </p:cNvSpPr>
          <p:nvPr>
            <p:ph type="body" idx="13"/>
          </p:nvPr>
        </p:nvSpPr>
        <p:spPr>
          <a:xfrm>
            <a:off x="8065989" y="4527201"/>
            <a:ext cx="1822800" cy="692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五项目录">
  <p:cSld name="五项目录">
    <p:bg>
      <p:bgPr>
        <a:solidFill>
          <a:schemeClr val="lt2"/>
        </a:solidFill>
        <a:effectLst/>
      </p:bgPr>
    </p:bg>
    <p:spTree>
      <p:nvGrpSpPr>
        <p:cNvPr id="1" name="Shape 538"/>
        <p:cNvGrpSpPr/>
        <p:nvPr/>
      </p:nvGrpSpPr>
      <p:grpSpPr>
        <a:xfrm>
          <a:off x="0" y="0"/>
          <a:ext cx="0" cy="0"/>
          <a:chOff x="0" y="0"/>
          <a:chExt cx="0" cy="0"/>
        </a:xfrm>
      </p:grpSpPr>
      <p:sp>
        <p:nvSpPr>
          <p:cNvPr id="539" name="Google Shape;539;p26"/>
          <p:cNvSpPr/>
          <p:nvPr/>
        </p:nvSpPr>
        <p:spPr>
          <a:xfrm>
            <a:off x="-38500"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40" name="Google Shape;540;p26"/>
          <p:cNvSpPr/>
          <p:nvPr/>
        </p:nvSpPr>
        <p:spPr>
          <a:xfrm>
            <a:off x="318233"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41" name="Google Shape;541;p26"/>
          <p:cNvSpPr/>
          <p:nvPr/>
        </p:nvSpPr>
        <p:spPr>
          <a:xfrm>
            <a:off x="4320828" y="-1775967"/>
            <a:ext cx="3552000" cy="355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42" name="Google Shape;542;p26"/>
          <p:cNvSpPr txBox="1">
            <a:spLocks noGrp="1"/>
          </p:cNvSpPr>
          <p:nvPr>
            <p:ph type="body" idx="1"/>
          </p:nvPr>
        </p:nvSpPr>
        <p:spPr>
          <a:xfrm>
            <a:off x="4206241" y="239658"/>
            <a:ext cx="37812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43" name="Google Shape;543;p26"/>
          <p:cNvSpPr txBox="1">
            <a:spLocks noGrp="1"/>
          </p:cNvSpPr>
          <p:nvPr>
            <p:ph type="body" idx="2"/>
          </p:nvPr>
        </p:nvSpPr>
        <p:spPr>
          <a:xfrm>
            <a:off x="253466" y="2341523"/>
            <a:ext cx="1822800" cy="12312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44" name="Google Shape;544;p26"/>
          <p:cNvSpPr txBox="1">
            <a:spLocks noGrp="1"/>
          </p:cNvSpPr>
          <p:nvPr>
            <p:ph type="body" idx="3"/>
          </p:nvPr>
        </p:nvSpPr>
        <p:spPr>
          <a:xfrm>
            <a:off x="253466"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45" name="Google Shape;545;p26"/>
          <p:cNvSpPr txBox="1">
            <a:spLocks noGrp="1"/>
          </p:cNvSpPr>
          <p:nvPr>
            <p:ph type="body" idx="4"/>
          </p:nvPr>
        </p:nvSpPr>
        <p:spPr>
          <a:xfrm>
            <a:off x="253466" y="4527201"/>
            <a:ext cx="1822800" cy="692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46" name="Google Shape;546;p26"/>
          <p:cNvSpPr/>
          <p:nvPr/>
        </p:nvSpPr>
        <p:spPr>
          <a:xfrm>
            <a:off x="2432967"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47" name="Google Shape;547;p26"/>
          <p:cNvSpPr/>
          <p:nvPr/>
        </p:nvSpPr>
        <p:spPr>
          <a:xfrm>
            <a:off x="2789700"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48" name="Google Shape;548;p26"/>
          <p:cNvSpPr txBox="1">
            <a:spLocks noGrp="1"/>
          </p:cNvSpPr>
          <p:nvPr>
            <p:ph type="body" idx="5"/>
          </p:nvPr>
        </p:nvSpPr>
        <p:spPr>
          <a:xfrm>
            <a:off x="2724933" y="2341523"/>
            <a:ext cx="1822800" cy="12312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49" name="Google Shape;549;p26"/>
          <p:cNvSpPr txBox="1">
            <a:spLocks noGrp="1"/>
          </p:cNvSpPr>
          <p:nvPr>
            <p:ph type="body" idx="6"/>
          </p:nvPr>
        </p:nvSpPr>
        <p:spPr>
          <a:xfrm>
            <a:off x="2724933"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50" name="Google Shape;550;p26"/>
          <p:cNvSpPr txBox="1">
            <a:spLocks noGrp="1"/>
          </p:cNvSpPr>
          <p:nvPr>
            <p:ph type="body" idx="7"/>
          </p:nvPr>
        </p:nvSpPr>
        <p:spPr>
          <a:xfrm>
            <a:off x="2724933" y="4527201"/>
            <a:ext cx="1822800" cy="692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51" name="Google Shape;551;p26"/>
          <p:cNvSpPr/>
          <p:nvPr/>
        </p:nvSpPr>
        <p:spPr>
          <a:xfrm>
            <a:off x="4904433"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52" name="Google Shape;552;p26"/>
          <p:cNvSpPr/>
          <p:nvPr/>
        </p:nvSpPr>
        <p:spPr>
          <a:xfrm>
            <a:off x="5261166"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53" name="Google Shape;553;p26"/>
          <p:cNvSpPr txBox="1">
            <a:spLocks noGrp="1"/>
          </p:cNvSpPr>
          <p:nvPr>
            <p:ph type="body" idx="8"/>
          </p:nvPr>
        </p:nvSpPr>
        <p:spPr>
          <a:xfrm>
            <a:off x="5196399" y="2341523"/>
            <a:ext cx="1822800" cy="12312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54" name="Google Shape;554;p26"/>
          <p:cNvSpPr txBox="1">
            <a:spLocks noGrp="1"/>
          </p:cNvSpPr>
          <p:nvPr>
            <p:ph type="body" idx="9"/>
          </p:nvPr>
        </p:nvSpPr>
        <p:spPr>
          <a:xfrm>
            <a:off x="5196399"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55" name="Google Shape;555;p26"/>
          <p:cNvSpPr txBox="1">
            <a:spLocks noGrp="1"/>
          </p:cNvSpPr>
          <p:nvPr>
            <p:ph type="body" idx="13"/>
          </p:nvPr>
        </p:nvSpPr>
        <p:spPr>
          <a:xfrm>
            <a:off x="5196399" y="4527201"/>
            <a:ext cx="1822800" cy="692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56" name="Google Shape;556;p26"/>
          <p:cNvSpPr/>
          <p:nvPr/>
        </p:nvSpPr>
        <p:spPr>
          <a:xfrm>
            <a:off x="7375898"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57" name="Google Shape;557;p26"/>
          <p:cNvSpPr/>
          <p:nvPr/>
        </p:nvSpPr>
        <p:spPr>
          <a:xfrm>
            <a:off x="7732631"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58" name="Google Shape;558;p26"/>
          <p:cNvSpPr txBox="1">
            <a:spLocks noGrp="1"/>
          </p:cNvSpPr>
          <p:nvPr>
            <p:ph type="body" idx="14"/>
          </p:nvPr>
        </p:nvSpPr>
        <p:spPr>
          <a:xfrm>
            <a:off x="7667864" y="2341523"/>
            <a:ext cx="1822800" cy="12312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59" name="Google Shape;559;p26"/>
          <p:cNvSpPr txBox="1">
            <a:spLocks noGrp="1"/>
          </p:cNvSpPr>
          <p:nvPr>
            <p:ph type="body" idx="15"/>
          </p:nvPr>
        </p:nvSpPr>
        <p:spPr>
          <a:xfrm>
            <a:off x="7667864"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60" name="Google Shape;560;p26"/>
          <p:cNvSpPr txBox="1">
            <a:spLocks noGrp="1"/>
          </p:cNvSpPr>
          <p:nvPr>
            <p:ph type="body" idx="16"/>
          </p:nvPr>
        </p:nvSpPr>
        <p:spPr>
          <a:xfrm>
            <a:off x="7667864" y="4527201"/>
            <a:ext cx="1822800" cy="692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61" name="Google Shape;561;p26"/>
          <p:cNvSpPr/>
          <p:nvPr/>
        </p:nvSpPr>
        <p:spPr>
          <a:xfrm>
            <a:off x="9820402" y="3139191"/>
            <a:ext cx="2406600" cy="2671800"/>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62" name="Google Shape;562;p26"/>
          <p:cNvSpPr/>
          <p:nvPr/>
        </p:nvSpPr>
        <p:spPr>
          <a:xfrm>
            <a:off x="10177135" y="2110459"/>
            <a:ext cx="1693200" cy="1693200"/>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63" name="Google Shape;563;p26"/>
          <p:cNvSpPr txBox="1">
            <a:spLocks noGrp="1"/>
          </p:cNvSpPr>
          <p:nvPr>
            <p:ph type="body" idx="17"/>
          </p:nvPr>
        </p:nvSpPr>
        <p:spPr>
          <a:xfrm>
            <a:off x="10112368" y="2341523"/>
            <a:ext cx="1822800" cy="12312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64" name="Google Shape;564;p26"/>
          <p:cNvSpPr txBox="1">
            <a:spLocks noGrp="1"/>
          </p:cNvSpPr>
          <p:nvPr>
            <p:ph type="body" idx="18"/>
          </p:nvPr>
        </p:nvSpPr>
        <p:spPr>
          <a:xfrm>
            <a:off x="10112368" y="4034758"/>
            <a:ext cx="1822800" cy="4923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565" name="Google Shape;565;p26"/>
          <p:cNvSpPr txBox="1">
            <a:spLocks noGrp="1"/>
          </p:cNvSpPr>
          <p:nvPr>
            <p:ph type="body" idx="19"/>
          </p:nvPr>
        </p:nvSpPr>
        <p:spPr>
          <a:xfrm>
            <a:off x="10112368" y="4527201"/>
            <a:ext cx="1822800" cy="692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副标题页_2">
  <p:cSld name="副标题页_2">
    <p:bg>
      <p:bgPr>
        <a:solidFill>
          <a:schemeClr val="accent1"/>
        </a:solidFill>
        <a:effectLst/>
      </p:bgPr>
    </p:bg>
    <p:spTree>
      <p:nvGrpSpPr>
        <p:cNvPr id="1" name="Shape 566"/>
        <p:cNvGrpSpPr/>
        <p:nvPr/>
      </p:nvGrpSpPr>
      <p:grpSpPr>
        <a:xfrm>
          <a:off x="0" y="0"/>
          <a:ext cx="0" cy="0"/>
          <a:chOff x="0" y="0"/>
          <a:chExt cx="0" cy="0"/>
        </a:xfrm>
      </p:grpSpPr>
      <p:grpSp>
        <p:nvGrpSpPr>
          <p:cNvPr id="567" name="Google Shape;567;p27"/>
          <p:cNvGrpSpPr/>
          <p:nvPr/>
        </p:nvGrpSpPr>
        <p:grpSpPr>
          <a:xfrm>
            <a:off x="3987818" y="1081732"/>
            <a:ext cx="4217099" cy="4219992"/>
            <a:chOff x="2990344" y="811319"/>
            <a:chExt cx="3162903" cy="3165073"/>
          </a:xfrm>
        </p:grpSpPr>
        <p:sp>
          <p:nvSpPr>
            <p:cNvPr id="568" name="Google Shape;568;p27"/>
            <p:cNvSpPr/>
            <p:nvPr/>
          </p:nvSpPr>
          <p:spPr>
            <a:xfrm>
              <a:off x="4520918" y="811319"/>
              <a:ext cx="96900" cy="361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69" name="Google Shape;569;p27"/>
            <p:cNvSpPr/>
            <p:nvPr/>
          </p:nvSpPr>
          <p:spPr>
            <a:xfrm rot="351090">
              <a:off x="4661233" y="815311"/>
              <a:ext cx="97106"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0" name="Google Shape;570;p27"/>
            <p:cNvSpPr/>
            <p:nvPr/>
          </p:nvSpPr>
          <p:spPr>
            <a:xfrm rot="860241">
              <a:off x="4840498" y="846678"/>
              <a:ext cx="96919" cy="36147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1" name="Google Shape;571;p27"/>
            <p:cNvSpPr/>
            <p:nvPr/>
          </p:nvSpPr>
          <p:spPr>
            <a:xfrm rot="1203524">
              <a:off x="4975490" y="884964"/>
              <a:ext cx="97089" cy="361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2" name="Google Shape;572;p27"/>
            <p:cNvSpPr/>
            <p:nvPr/>
          </p:nvSpPr>
          <p:spPr>
            <a:xfrm rot="1693727">
              <a:off x="5159687" y="955465"/>
              <a:ext cx="97042" cy="36171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3" name="Google Shape;573;p27"/>
            <p:cNvSpPr/>
            <p:nvPr/>
          </p:nvSpPr>
          <p:spPr>
            <a:xfrm rot="1980094">
              <a:off x="5277939" y="1031384"/>
              <a:ext cx="96941" cy="3616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4" name="Google Shape;574;p27"/>
            <p:cNvSpPr/>
            <p:nvPr/>
          </p:nvSpPr>
          <p:spPr>
            <a:xfrm rot="2148342">
              <a:off x="5387869" y="1107127"/>
              <a:ext cx="96917" cy="36161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5" name="Google Shape;575;p27"/>
            <p:cNvSpPr/>
            <p:nvPr/>
          </p:nvSpPr>
          <p:spPr>
            <a:xfrm rot="2444150">
              <a:off x="5494679" y="1198295"/>
              <a:ext cx="97001" cy="3614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6" name="Google Shape;576;p27"/>
            <p:cNvSpPr/>
            <p:nvPr/>
          </p:nvSpPr>
          <p:spPr>
            <a:xfrm rot="3000787">
              <a:off x="5598221" y="1309867"/>
              <a:ext cx="97104" cy="36156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7" name="Google Shape;577;p27"/>
            <p:cNvSpPr/>
            <p:nvPr/>
          </p:nvSpPr>
          <p:spPr>
            <a:xfrm rot="3281327">
              <a:off x="5679853" y="1424253"/>
              <a:ext cx="97056" cy="36158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8" name="Google Shape;578;p27"/>
            <p:cNvSpPr/>
            <p:nvPr/>
          </p:nvSpPr>
          <p:spPr>
            <a:xfrm rot="3644328">
              <a:off x="5766847" y="1571335"/>
              <a:ext cx="96974" cy="36143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79" name="Google Shape;579;p27"/>
            <p:cNvSpPr/>
            <p:nvPr/>
          </p:nvSpPr>
          <p:spPr>
            <a:xfrm rot="3929840">
              <a:off x="5825507" y="1698865"/>
              <a:ext cx="96929" cy="3616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0" name="Google Shape;580;p27"/>
            <p:cNvSpPr/>
            <p:nvPr/>
          </p:nvSpPr>
          <p:spPr>
            <a:xfrm rot="4606785">
              <a:off x="5878676" y="1861988"/>
              <a:ext cx="97073" cy="36151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1" name="Google Shape;581;p27"/>
            <p:cNvSpPr/>
            <p:nvPr/>
          </p:nvSpPr>
          <p:spPr>
            <a:xfrm rot="4963275">
              <a:off x="5906899" y="1999543"/>
              <a:ext cx="97082" cy="36146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2" name="Google Shape;582;p27"/>
            <p:cNvSpPr/>
            <p:nvPr/>
          </p:nvSpPr>
          <p:spPr>
            <a:xfrm rot="-490814" flipH="1">
              <a:off x="4332727" y="824720"/>
              <a:ext cx="96987" cy="36151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3" name="Google Shape;583;p27"/>
            <p:cNvSpPr/>
            <p:nvPr/>
          </p:nvSpPr>
          <p:spPr>
            <a:xfrm rot="-837021" flipH="1">
              <a:off x="4194158" y="848398"/>
              <a:ext cx="97063" cy="3616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4" name="Google Shape;584;p27"/>
            <p:cNvSpPr/>
            <p:nvPr/>
          </p:nvSpPr>
          <p:spPr>
            <a:xfrm rot="-1341651" flipH="1">
              <a:off x="4021299" y="908007"/>
              <a:ext cx="96993" cy="36162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5" name="Google Shape;585;p27"/>
            <p:cNvSpPr/>
            <p:nvPr/>
          </p:nvSpPr>
          <p:spPr>
            <a:xfrm rot="-1693727" flipH="1">
              <a:off x="3892947" y="965058"/>
              <a:ext cx="97042" cy="3615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6" name="Google Shape;586;p27"/>
            <p:cNvSpPr/>
            <p:nvPr/>
          </p:nvSpPr>
          <p:spPr>
            <a:xfrm rot="-2171802" flipH="1">
              <a:off x="3734096" y="1057235"/>
              <a:ext cx="97027" cy="3616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7" name="Google Shape;587;p27"/>
            <p:cNvSpPr/>
            <p:nvPr/>
          </p:nvSpPr>
          <p:spPr>
            <a:xfrm rot="-2459149" flipH="1">
              <a:off x="3627781" y="1149055"/>
              <a:ext cx="96970" cy="3614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8" name="Google Shape;588;p27"/>
            <p:cNvSpPr/>
            <p:nvPr/>
          </p:nvSpPr>
          <p:spPr>
            <a:xfrm rot="-2632307" flipH="1">
              <a:off x="3522920" y="1239571"/>
              <a:ext cx="96963" cy="36174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89" name="Google Shape;589;p27"/>
            <p:cNvSpPr/>
            <p:nvPr/>
          </p:nvSpPr>
          <p:spPr>
            <a:xfrm rot="-2925842" flipH="1">
              <a:off x="3429934" y="1344883"/>
              <a:ext cx="96941" cy="36160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0" name="Google Shape;590;p27"/>
            <p:cNvSpPr/>
            <p:nvPr/>
          </p:nvSpPr>
          <p:spPr>
            <a:xfrm rot="-3481933" flipH="1">
              <a:off x="3339730" y="1463080"/>
              <a:ext cx="96894" cy="3616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1" name="Google Shape;591;p27"/>
            <p:cNvSpPr/>
            <p:nvPr/>
          </p:nvSpPr>
          <p:spPr>
            <a:xfrm rot="-3768112" flipH="1">
              <a:off x="3275027" y="1587801"/>
              <a:ext cx="97141" cy="36172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2" name="Google Shape;592;p27"/>
            <p:cNvSpPr/>
            <p:nvPr/>
          </p:nvSpPr>
          <p:spPr>
            <a:xfrm rot="-4129366" flipH="1">
              <a:off x="3216155" y="1720763"/>
              <a:ext cx="97162" cy="3615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3" name="Google Shape;593;p27"/>
            <p:cNvSpPr/>
            <p:nvPr/>
          </p:nvSpPr>
          <p:spPr>
            <a:xfrm rot="-4418429" flipH="1">
              <a:off x="3176128" y="1855301"/>
              <a:ext cx="96924" cy="36148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4" name="Google Shape;594;p27"/>
            <p:cNvSpPr/>
            <p:nvPr/>
          </p:nvSpPr>
          <p:spPr>
            <a:xfrm rot="-5091222" flipH="1">
              <a:off x="3146489" y="1989104"/>
              <a:ext cx="96991" cy="36175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5" name="Google Shape;595;p27"/>
            <p:cNvSpPr/>
            <p:nvPr/>
          </p:nvSpPr>
          <p:spPr>
            <a:xfrm rot="-5442571" flipH="1">
              <a:off x="3137788" y="2129290"/>
              <a:ext cx="96907" cy="3615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6" name="Google Shape;596;p27"/>
            <p:cNvSpPr/>
            <p:nvPr/>
          </p:nvSpPr>
          <p:spPr>
            <a:xfrm rot="10169350" flipH="1">
              <a:off x="4776897" y="3588793"/>
              <a:ext cx="97028" cy="36163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7" name="Google Shape;597;p27"/>
            <p:cNvSpPr/>
            <p:nvPr/>
          </p:nvSpPr>
          <p:spPr>
            <a:xfrm rot="9808228" flipH="1">
              <a:off x="4914175" y="3559032"/>
              <a:ext cx="97009" cy="3615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8" name="Google Shape;598;p27"/>
            <p:cNvSpPr/>
            <p:nvPr/>
          </p:nvSpPr>
          <p:spPr>
            <a:xfrm rot="9310527" flipH="1">
              <a:off x="5084464" y="3495475"/>
              <a:ext cx="97180" cy="36160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599" name="Google Shape;599;p27"/>
            <p:cNvSpPr/>
            <p:nvPr/>
          </p:nvSpPr>
          <p:spPr>
            <a:xfrm rot="8958588" flipH="1">
              <a:off x="5210294" y="3432854"/>
              <a:ext cx="96984" cy="36169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0" name="Google Shape;600;p27"/>
            <p:cNvSpPr/>
            <p:nvPr/>
          </p:nvSpPr>
          <p:spPr>
            <a:xfrm rot="8477087" flipH="1">
              <a:off x="5378479" y="3330121"/>
              <a:ext cx="96890" cy="3615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1" name="Google Shape;601;p27"/>
            <p:cNvSpPr/>
            <p:nvPr/>
          </p:nvSpPr>
          <p:spPr>
            <a:xfrm rot="8190051" flipH="1">
              <a:off x="5480636" y="3233678"/>
              <a:ext cx="97190" cy="3615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2" name="Google Shape;602;p27"/>
            <p:cNvSpPr/>
            <p:nvPr/>
          </p:nvSpPr>
          <p:spPr>
            <a:xfrm rot="8017269" flipH="1">
              <a:off x="5574903" y="3138986"/>
              <a:ext cx="96972" cy="36158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3" name="Google Shape;603;p27"/>
            <p:cNvSpPr/>
            <p:nvPr/>
          </p:nvSpPr>
          <p:spPr>
            <a:xfrm rot="7731202" flipH="1">
              <a:off x="5663165" y="3029807"/>
              <a:ext cx="97078" cy="3616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4" name="Google Shape;604;p27"/>
            <p:cNvSpPr/>
            <p:nvPr/>
          </p:nvSpPr>
          <p:spPr>
            <a:xfrm rot="7164936" flipH="1">
              <a:off x="5744558" y="2901117"/>
              <a:ext cx="97121" cy="36150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5" name="Google Shape;605;p27"/>
            <p:cNvSpPr/>
            <p:nvPr/>
          </p:nvSpPr>
          <p:spPr>
            <a:xfrm rot="6879829" flipH="1">
              <a:off x="5803697" y="2773854"/>
              <a:ext cx="97054" cy="361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6" name="Google Shape;606;p27"/>
            <p:cNvSpPr/>
            <p:nvPr/>
          </p:nvSpPr>
          <p:spPr>
            <a:xfrm rot="6526279" flipH="1">
              <a:off x="5862272" y="2613109"/>
              <a:ext cx="96957" cy="36173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7" name="Google Shape;607;p27"/>
            <p:cNvSpPr/>
            <p:nvPr/>
          </p:nvSpPr>
          <p:spPr>
            <a:xfrm rot="6237021" flipH="1">
              <a:off x="5896561" y="2477001"/>
              <a:ext cx="97063" cy="3616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8" name="Google Shape;608;p27"/>
            <p:cNvSpPr/>
            <p:nvPr/>
          </p:nvSpPr>
          <p:spPr>
            <a:xfrm rot="5559533" flipH="1">
              <a:off x="5918948" y="2307050"/>
              <a:ext cx="97004" cy="36159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09" name="Google Shape;609;p27"/>
            <p:cNvSpPr/>
            <p:nvPr/>
          </p:nvSpPr>
          <p:spPr>
            <a:xfrm rot="5208621" flipH="1">
              <a:off x="5921422" y="2166423"/>
              <a:ext cx="97050" cy="3617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0" name="Google Shape;610;p27"/>
            <p:cNvSpPr/>
            <p:nvPr/>
          </p:nvSpPr>
          <p:spPr>
            <a:xfrm rot="10651089">
              <a:off x="4589383" y="3610264"/>
              <a:ext cx="96991" cy="36153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1" name="Google Shape;611;p27"/>
            <p:cNvSpPr/>
            <p:nvPr/>
          </p:nvSpPr>
          <p:spPr>
            <a:xfrm rot="-10598012">
              <a:off x="4448924" y="3612319"/>
              <a:ext cx="97068" cy="3615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2" name="Google Shape;612;p27"/>
            <p:cNvSpPr/>
            <p:nvPr/>
          </p:nvSpPr>
          <p:spPr>
            <a:xfrm rot="-10094336">
              <a:off x="4267890" y="3585363"/>
              <a:ext cx="97139" cy="3616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3" name="Google Shape;613;p27"/>
            <p:cNvSpPr/>
            <p:nvPr/>
          </p:nvSpPr>
          <p:spPr>
            <a:xfrm rot="-9740993">
              <a:off x="4131504" y="3552672"/>
              <a:ext cx="96965" cy="36176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4" name="Google Shape;614;p27"/>
            <p:cNvSpPr/>
            <p:nvPr/>
          </p:nvSpPr>
          <p:spPr>
            <a:xfrm rot="-9258469">
              <a:off x="3958370" y="3491384"/>
              <a:ext cx="96878" cy="36148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5" name="Google Shape;615;p27"/>
            <p:cNvSpPr/>
            <p:nvPr/>
          </p:nvSpPr>
          <p:spPr>
            <a:xfrm rot="-8973144">
              <a:off x="3836885" y="3420505"/>
              <a:ext cx="97089" cy="3616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6" name="Google Shape;616;p27"/>
            <p:cNvSpPr/>
            <p:nvPr/>
          </p:nvSpPr>
          <p:spPr>
            <a:xfrm rot="-8796286">
              <a:off x="3717161" y="3350848"/>
              <a:ext cx="97018" cy="36144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7" name="Google Shape;617;p27"/>
            <p:cNvSpPr/>
            <p:nvPr/>
          </p:nvSpPr>
          <p:spPr>
            <a:xfrm rot="-8506983">
              <a:off x="3606549" y="3264467"/>
              <a:ext cx="96987" cy="3614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8" name="Google Shape;618;p27"/>
            <p:cNvSpPr/>
            <p:nvPr/>
          </p:nvSpPr>
          <p:spPr>
            <a:xfrm rot="-7949318">
              <a:off x="3496337" y="3164752"/>
              <a:ext cx="96825" cy="3616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19" name="Google Shape;619;p27"/>
            <p:cNvSpPr/>
            <p:nvPr/>
          </p:nvSpPr>
          <p:spPr>
            <a:xfrm rot="-7663183">
              <a:off x="3409795" y="3053898"/>
              <a:ext cx="97091" cy="36165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20" name="Google Shape;620;p27"/>
            <p:cNvSpPr/>
            <p:nvPr/>
          </p:nvSpPr>
          <p:spPr>
            <a:xfrm rot="-7303416">
              <a:off x="3313179" y="2911323"/>
              <a:ext cx="96991" cy="36156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21" name="Google Shape;621;p27"/>
            <p:cNvSpPr/>
            <p:nvPr/>
          </p:nvSpPr>
          <p:spPr>
            <a:xfrm rot="-7022431">
              <a:off x="3248898" y="2786547"/>
              <a:ext cx="97004" cy="3614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22" name="Google Shape;622;p27"/>
            <p:cNvSpPr/>
            <p:nvPr/>
          </p:nvSpPr>
          <p:spPr>
            <a:xfrm rot="-6347958">
              <a:off x="3203757" y="2650750"/>
              <a:ext cx="96963" cy="3615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23" name="Google Shape;623;p27"/>
            <p:cNvSpPr/>
            <p:nvPr/>
          </p:nvSpPr>
          <p:spPr>
            <a:xfrm rot="-5986944">
              <a:off x="3169711" y="2514407"/>
              <a:ext cx="97112" cy="36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24" name="Google Shape;624;p27"/>
            <p:cNvSpPr/>
            <p:nvPr/>
          </p:nvSpPr>
          <p:spPr>
            <a:xfrm rot="-5976473">
              <a:off x="3144757" y="2393520"/>
              <a:ext cx="97061" cy="3617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25" name="Google Shape;625;p27"/>
            <p:cNvSpPr/>
            <p:nvPr/>
          </p:nvSpPr>
          <p:spPr>
            <a:xfrm rot="-5623193">
              <a:off x="3125392" y="2254443"/>
              <a:ext cx="97105" cy="36163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grpSp>
      <p:sp>
        <p:nvSpPr>
          <p:cNvPr id="626" name="Google Shape;626;p27"/>
          <p:cNvSpPr txBox="1">
            <a:spLocks noGrp="1"/>
          </p:cNvSpPr>
          <p:nvPr>
            <p:ph type="body" idx="1"/>
          </p:nvPr>
        </p:nvSpPr>
        <p:spPr>
          <a:xfrm>
            <a:off x="4206241" y="5504231"/>
            <a:ext cx="37812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627" name="Google Shape;627;p27"/>
          <p:cNvSpPr txBox="1">
            <a:spLocks noGrp="1"/>
          </p:cNvSpPr>
          <p:nvPr>
            <p:ph type="body" idx="2"/>
          </p:nvPr>
        </p:nvSpPr>
        <p:spPr>
          <a:xfrm>
            <a:off x="4206241" y="1884473"/>
            <a:ext cx="3781200" cy="26469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6600"/>
              <a:buFont typeface="Arial"/>
              <a:buNone/>
              <a:defRPr sz="166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副标题页_4">
  <p:cSld name="副标题页_4">
    <p:bg>
      <p:bgPr>
        <a:solidFill>
          <a:schemeClr val="accent2"/>
        </a:solidFill>
        <a:effectLst/>
      </p:bgPr>
    </p:bg>
    <p:spTree>
      <p:nvGrpSpPr>
        <p:cNvPr id="1" name="Shape 628"/>
        <p:cNvGrpSpPr/>
        <p:nvPr/>
      </p:nvGrpSpPr>
      <p:grpSpPr>
        <a:xfrm>
          <a:off x="0" y="0"/>
          <a:ext cx="0" cy="0"/>
          <a:chOff x="0" y="0"/>
          <a:chExt cx="0" cy="0"/>
        </a:xfrm>
      </p:grpSpPr>
      <p:grpSp>
        <p:nvGrpSpPr>
          <p:cNvPr id="629" name="Google Shape;629;p28"/>
          <p:cNvGrpSpPr/>
          <p:nvPr/>
        </p:nvGrpSpPr>
        <p:grpSpPr>
          <a:xfrm>
            <a:off x="3987818" y="1081732"/>
            <a:ext cx="4217099" cy="4219992"/>
            <a:chOff x="2990344" y="811319"/>
            <a:chExt cx="3162903" cy="3165073"/>
          </a:xfrm>
        </p:grpSpPr>
        <p:sp>
          <p:nvSpPr>
            <p:cNvPr id="630" name="Google Shape;630;p28"/>
            <p:cNvSpPr/>
            <p:nvPr/>
          </p:nvSpPr>
          <p:spPr>
            <a:xfrm>
              <a:off x="4520918" y="811319"/>
              <a:ext cx="96900" cy="361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1" name="Google Shape;631;p28"/>
            <p:cNvSpPr/>
            <p:nvPr/>
          </p:nvSpPr>
          <p:spPr>
            <a:xfrm rot="351090">
              <a:off x="4661233" y="815311"/>
              <a:ext cx="97106"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2" name="Google Shape;632;p28"/>
            <p:cNvSpPr/>
            <p:nvPr/>
          </p:nvSpPr>
          <p:spPr>
            <a:xfrm rot="860241">
              <a:off x="4840498" y="846678"/>
              <a:ext cx="96919" cy="36147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3" name="Google Shape;633;p28"/>
            <p:cNvSpPr/>
            <p:nvPr/>
          </p:nvSpPr>
          <p:spPr>
            <a:xfrm rot="1203524">
              <a:off x="4975490" y="884964"/>
              <a:ext cx="97089" cy="36170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4" name="Google Shape;634;p28"/>
            <p:cNvSpPr/>
            <p:nvPr/>
          </p:nvSpPr>
          <p:spPr>
            <a:xfrm rot="1693727">
              <a:off x="5159687" y="955465"/>
              <a:ext cx="97042" cy="36171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5" name="Google Shape;635;p28"/>
            <p:cNvSpPr/>
            <p:nvPr/>
          </p:nvSpPr>
          <p:spPr>
            <a:xfrm rot="1980094">
              <a:off x="5277939" y="1031384"/>
              <a:ext cx="96941" cy="3616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6" name="Google Shape;636;p28"/>
            <p:cNvSpPr/>
            <p:nvPr/>
          </p:nvSpPr>
          <p:spPr>
            <a:xfrm rot="2148342">
              <a:off x="5387869" y="1107127"/>
              <a:ext cx="96917" cy="36161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7" name="Google Shape;637;p28"/>
            <p:cNvSpPr/>
            <p:nvPr/>
          </p:nvSpPr>
          <p:spPr>
            <a:xfrm rot="2444150">
              <a:off x="5494679" y="1198295"/>
              <a:ext cx="97001" cy="3614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8" name="Google Shape;638;p28"/>
            <p:cNvSpPr/>
            <p:nvPr/>
          </p:nvSpPr>
          <p:spPr>
            <a:xfrm rot="3000787">
              <a:off x="5598221" y="1309867"/>
              <a:ext cx="97104" cy="36156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39" name="Google Shape;639;p28"/>
            <p:cNvSpPr/>
            <p:nvPr/>
          </p:nvSpPr>
          <p:spPr>
            <a:xfrm rot="3281327">
              <a:off x="5679853" y="1424253"/>
              <a:ext cx="97056" cy="36158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0" name="Google Shape;640;p28"/>
            <p:cNvSpPr/>
            <p:nvPr/>
          </p:nvSpPr>
          <p:spPr>
            <a:xfrm rot="3644328">
              <a:off x="5766847" y="1571335"/>
              <a:ext cx="96974" cy="3614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1" name="Google Shape;641;p28"/>
            <p:cNvSpPr/>
            <p:nvPr/>
          </p:nvSpPr>
          <p:spPr>
            <a:xfrm rot="3929840">
              <a:off x="5825507" y="1698865"/>
              <a:ext cx="96929" cy="36167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2" name="Google Shape;642;p28"/>
            <p:cNvSpPr/>
            <p:nvPr/>
          </p:nvSpPr>
          <p:spPr>
            <a:xfrm rot="4606785">
              <a:off x="5878676" y="1861988"/>
              <a:ext cx="97073" cy="36151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3" name="Google Shape;643;p28"/>
            <p:cNvSpPr/>
            <p:nvPr/>
          </p:nvSpPr>
          <p:spPr>
            <a:xfrm rot="4963275">
              <a:off x="5906899" y="1999543"/>
              <a:ext cx="97082" cy="36146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4" name="Google Shape;644;p28"/>
            <p:cNvSpPr/>
            <p:nvPr/>
          </p:nvSpPr>
          <p:spPr>
            <a:xfrm rot="-490814" flipH="1">
              <a:off x="4332727" y="824720"/>
              <a:ext cx="96987" cy="36151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5" name="Google Shape;645;p28"/>
            <p:cNvSpPr/>
            <p:nvPr/>
          </p:nvSpPr>
          <p:spPr>
            <a:xfrm rot="-837021" flipH="1">
              <a:off x="4194158" y="848398"/>
              <a:ext cx="97063" cy="36169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6" name="Google Shape;646;p28"/>
            <p:cNvSpPr/>
            <p:nvPr/>
          </p:nvSpPr>
          <p:spPr>
            <a:xfrm rot="-1341651" flipH="1">
              <a:off x="4021299" y="908007"/>
              <a:ext cx="96993" cy="3616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7" name="Google Shape;647;p28"/>
            <p:cNvSpPr/>
            <p:nvPr/>
          </p:nvSpPr>
          <p:spPr>
            <a:xfrm rot="-1693727" flipH="1">
              <a:off x="3892947" y="965058"/>
              <a:ext cx="97042" cy="36158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8" name="Google Shape;648;p28"/>
            <p:cNvSpPr/>
            <p:nvPr/>
          </p:nvSpPr>
          <p:spPr>
            <a:xfrm rot="-2171802" flipH="1">
              <a:off x="3734096" y="1057235"/>
              <a:ext cx="97027" cy="3616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49" name="Google Shape;649;p28"/>
            <p:cNvSpPr/>
            <p:nvPr/>
          </p:nvSpPr>
          <p:spPr>
            <a:xfrm rot="-2459149" flipH="1">
              <a:off x="3627781" y="1149055"/>
              <a:ext cx="96970" cy="36149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0" name="Google Shape;650;p28"/>
            <p:cNvSpPr/>
            <p:nvPr/>
          </p:nvSpPr>
          <p:spPr>
            <a:xfrm rot="-2632307" flipH="1">
              <a:off x="3522920" y="1239571"/>
              <a:ext cx="96963" cy="36174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1" name="Google Shape;651;p28"/>
            <p:cNvSpPr/>
            <p:nvPr/>
          </p:nvSpPr>
          <p:spPr>
            <a:xfrm rot="-2925842" flipH="1">
              <a:off x="3429934" y="1344883"/>
              <a:ext cx="96941" cy="3616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2" name="Google Shape;652;p28"/>
            <p:cNvSpPr/>
            <p:nvPr/>
          </p:nvSpPr>
          <p:spPr>
            <a:xfrm rot="-3481933" flipH="1">
              <a:off x="3339730" y="1463080"/>
              <a:ext cx="96894" cy="36169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3" name="Google Shape;653;p28"/>
            <p:cNvSpPr/>
            <p:nvPr/>
          </p:nvSpPr>
          <p:spPr>
            <a:xfrm rot="-3768112" flipH="1">
              <a:off x="3275027" y="1587801"/>
              <a:ext cx="97141" cy="3617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4" name="Google Shape;654;p28"/>
            <p:cNvSpPr/>
            <p:nvPr/>
          </p:nvSpPr>
          <p:spPr>
            <a:xfrm rot="-4129366" flipH="1">
              <a:off x="3216155" y="1720763"/>
              <a:ext cx="97162" cy="36157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5" name="Google Shape;655;p28"/>
            <p:cNvSpPr/>
            <p:nvPr/>
          </p:nvSpPr>
          <p:spPr>
            <a:xfrm rot="-4418429" flipH="1">
              <a:off x="3176128" y="1855301"/>
              <a:ext cx="96924" cy="36148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6" name="Google Shape;656;p28"/>
            <p:cNvSpPr/>
            <p:nvPr/>
          </p:nvSpPr>
          <p:spPr>
            <a:xfrm rot="-5091222" flipH="1">
              <a:off x="3146489" y="1989104"/>
              <a:ext cx="96991" cy="36175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7" name="Google Shape;657;p28"/>
            <p:cNvSpPr/>
            <p:nvPr/>
          </p:nvSpPr>
          <p:spPr>
            <a:xfrm rot="-5442571" flipH="1">
              <a:off x="3137788" y="2129290"/>
              <a:ext cx="96907" cy="361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8" name="Google Shape;658;p28"/>
            <p:cNvSpPr/>
            <p:nvPr/>
          </p:nvSpPr>
          <p:spPr>
            <a:xfrm rot="10169350" flipH="1">
              <a:off x="4776897" y="3588793"/>
              <a:ext cx="97028" cy="36163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59" name="Google Shape;659;p28"/>
            <p:cNvSpPr/>
            <p:nvPr/>
          </p:nvSpPr>
          <p:spPr>
            <a:xfrm rot="9808228" flipH="1">
              <a:off x="4914175" y="3559032"/>
              <a:ext cx="97009" cy="36157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0" name="Google Shape;660;p28"/>
            <p:cNvSpPr/>
            <p:nvPr/>
          </p:nvSpPr>
          <p:spPr>
            <a:xfrm rot="9310527" flipH="1">
              <a:off x="5084464" y="3495475"/>
              <a:ext cx="97180" cy="36160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1" name="Google Shape;661;p28"/>
            <p:cNvSpPr/>
            <p:nvPr/>
          </p:nvSpPr>
          <p:spPr>
            <a:xfrm rot="8958588" flipH="1">
              <a:off x="5210294" y="3432854"/>
              <a:ext cx="96984" cy="36169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2" name="Google Shape;662;p28"/>
            <p:cNvSpPr/>
            <p:nvPr/>
          </p:nvSpPr>
          <p:spPr>
            <a:xfrm rot="8477087" flipH="1">
              <a:off x="5378479" y="3330121"/>
              <a:ext cx="96890" cy="36151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3" name="Google Shape;663;p28"/>
            <p:cNvSpPr/>
            <p:nvPr/>
          </p:nvSpPr>
          <p:spPr>
            <a:xfrm rot="8190051" flipH="1">
              <a:off x="5480636" y="3233678"/>
              <a:ext cx="97190" cy="3615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4" name="Google Shape;664;p28"/>
            <p:cNvSpPr/>
            <p:nvPr/>
          </p:nvSpPr>
          <p:spPr>
            <a:xfrm rot="8017269" flipH="1">
              <a:off x="5574903" y="3138986"/>
              <a:ext cx="96972" cy="361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5" name="Google Shape;665;p28"/>
            <p:cNvSpPr/>
            <p:nvPr/>
          </p:nvSpPr>
          <p:spPr>
            <a:xfrm rot="7731202" flipH="1">
              <a:off x="5663165" y="3029807"/>
              <a:ext cx="97078" cy="36169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6" name="Google Shape;666;p28"/>
            <p:cNvSpPr/>
            <p:nvPr/>
          </p:nvSpPr>
          <p:spPr>
            <a:xfrm rot="7164936" flipH="1">
              <a:off x="5744558" y="2901117"/>
              <a:ext cx="97121" cy="36150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7" name="Google Shape;667;p28"/>
            <p:cNvSpPr/>
            <p:nvPr/>
          </p:nvSpPr>
          <p:spPr>
            <a:xfrm rot="6879829" flipH="1">
              <a:off x="5803697" y="2773854"/>
              <a:ext cx="97054" cy="361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8" name="Google Shape;668;p28"/>
            <p:cNvSpPr/>
            <p:nvPr/>
          </p:nvSpPr>
          <p:spPr>
            <a:xfrm rot="6526279" flipH="1">
              <a:off x="5862272" y="2613109"/>
              <a:ext cx="96957" cy="36173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69" name="Google Shape;669;p28"/>
            <p:cNvSpPr/>
            <p:nvPr/>
          </p:nvSpPr>
          <p:spPr>
            <a:xfrm rot="6237021" flipH="1">
              <a:off x="5896561" y="2477001"/>
              <a:ext cx="97063" cy="36162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0" name="Google Shape;670;p28"/>
            <p:cNvSpPr/>
            <p:nvPr/>
          </p:nvSpPr>
          <p:spPr>
            <a:xfrm rot="5559533" flipH="1">
              <a:off x="5918948" y="2307050"/>
              <a:ext cx="97004" cy="36159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1" name="Google Shape;671;p28"/>
            <p:cNvSpPr/>
            <p:nvPr/>
          </p:nvSpPr>
          <p:spPr>
            <a:xfrm rot="5208621" flipH="1">
              <a:off x="5921422" y="2166423"/>
              <a:ext cx="97050" cy="3617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2" name="Google Shape;672;p28"/>
            <p:cNvSpPr/>
            <p:nvPr/>
          </p:nvSpPr>
          <p:spPr>
            <a:xfrm rot="10651089">
              <a:off x="4589383" y="3610264"/>
              <a:ext cx="96991" cy="36153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3" name="Google Shape;673;p28"/>
            <p:cNvSpPr/>
            <p:nvPr/>
          </p:nvSpPr>
          <p:spPr>
            <a:xfrm rot="-10598012">
              <a:off x="4448924" y="3612319"/>
              <a:ext cx="97068" cy="36154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4" name="Google Shape;674;p28"/>
            <p:cNvSpPr/>
            <p:nvPr/>
          </p:nvSpPr>
          <p:spPr>
            <a:xfrm rot="-10094336">
              <a:off x="4267890" y="3585363"/>
              <a:ext cx="97139" cy="36161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5" name="Google Shape;675;p28"/>
            <p:cNvSpPr/>
            <p:nvPr/>
          </p:nvSpPr>
          <p:spPr>
            <a:xfrm rot="-9740993">
              <a:off x="4131504" y="3552672"/>
              <a:ext cx="96965" cy="36176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6" name="Google Shape;676;p28"/>
            <p:cNvSpPr/>
            <p:nvPr/>
          </p:nvSpPr>
          <p:spPr>
            <a:xfrm rot="-9258469">
              <a:off x="3958370" y="3491384"/>
              <a:ext cx="96878" cy="36148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7" name="Google Shape;677;p28"/>
            <p:cNvSpPr/>
            <p:nvPr/>
          </p:nvSpPr>
          <p:spPr>
            <a:xfrm rot="-8973144">
              <a:off x="3836885" y="3420505"/>
              <a:ext cx="97089" cy="36160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8" name="Google Shape;678;p28"/>
            <p:cNvSpPr/>
            <p:nvPr/>
          </p:nvSpPr>
          <p:spPr>
            <a:xfrm rot="-8796286">
              <a:off x="3717161" y="3350848"/>
              <a:ext cx="97018" cy="36144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79" name="Google Shape;679;p28"/>
            <p:cNvSpPr/>
            <p:nvPr/>
          </p:nvSpPr>
          <p:spPr>
            <a:xfrm rot="-8506983">
              <a:off x="3606549" y="3264467"/>
              <a:ext cx="96987" cy="3614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80" name="Google Shape;680;p28"/>
            <p:cNvSpPr/>
            <p:nvPr/>
          </p:nvSpPr>
          <p:spPr>
            <a:xfrm rot="-7949318">
              <a:off x="3496337" y="3164752"/>
              <a:ext cx="96825" cy="36161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81" name="Google Shape;681;p28"/>
            <p:cNvSpPr/>
            <p:nvPr/>
          </p:nvSpPr>
          <p:spPr>
            <a:xfrm rot="-7663183">
              <a:off x="3409795" y="3053898"/>
              <a:ext cx="97091" cy="36165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82" name="Google Shape;682;p28"/>
            <p:cNvSpPr/>
            <p:nvPr/>
          </p:nvSpPr>
          <p:spPr>
            <a:xfrm rot="-7303416">
              <a:off x="3313179" y="2911323"/>
              <a:ext cx="96991" cy="36156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83" name="Google Shape;683;p28"/>
            <p:cNvSpPr/>
            <p:nvPr/>
          </p:nvSpPr>
          <p:spPr>
            <a:xfrm rot="-7022431">
              <a:off x="3248898" y="2786547"/>
              <a:ext cx="97004" cy="36144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84" name="Google Shape;684;p28"/>
            <p:cNvSpPr/>
            <p:nvPr/>
          </p:nvSpPr>
          <p:spPr>
            <a:xfrm rot="-6347958">
              <a:off x="3203757" y="2650750"/>
              <a:ext cx="96963" cy="361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85" name="Google Shape;685;p28"/>
            <p:cNvSpPr/>
            <p:nvPr/>
          </p:nvSpPr>
          <p:spPr>
            <a:xfrm rot="-5986944">
              <a:off x="3169711" y="2514407"/>
              <a:ext cx="97112" cy="3617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86" name="Google Shape;686;p28"/>
            <p:cNvSpPr/>
            <p:nvPr/>
          </p:nvSpPr>
          <p:spPr>
            <a:xfrm rot="-5976473">
              <a:off x="3144757" y="2393520"/>
              <a:ext cx="97061" cy="36171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687" name="Google Shape;687;p28"/>
            <p:cNvSpPr/>
            <p:nvPr/>
          </p:nvSpPr>
          <p:spPr>
            <a:xfrm rot="-5623193">
              <a:off x="3125392" y="2254443"/>
              <a:ext cx="97105" cy="36163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grpSp>
      <p:sp>
        <p:nvSpPr>
          <p:cNvPr id="688" name="Google Shape;688;p28"/>
          <p:cNvSpPr txBox="1">
            <a:spLocks noGrp="1"/>
          </p:cNvSpPr>
          <p:nvPr>
            <p:ph type="body" idx="1"/>
          </p:nvPr>
        </p:nvSpPr>
        <p:spPr>
          <a:xfrm>
            <a:off x="4206241" y="5504231"/>
            <a:ext cx="3781200" cy="6618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689" name="Google Shape;689;p28"/>
          <p:cNvSpPr txBox="1">
            <a:spLocks noGrp="1"/>
          </p:cNvSpPr>
          <p:nvPr>
            <p:ph type="body" idx="2"/>
          </p:nvPr>
        </p:nvSpPr>
        <p:spPr>
          <a:xfrm>
            <a:off x="4206241" y="1884473"/>
            <a:ext cx="3781200" cy="264690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6600"/>
              <a:buFont typeface="Arial"/>
              <a:buNone/>
              <a:defRPr sz="166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内容页_1">
  <p:cSld name="内容页_1">
    <p:bg>
      <p:bgPr>
        <a:solidFill>
          <a:schemeClr val="lt2"/>
        </a:solidFill>
        <a:effectLst/>
      </p:bgPr>
    </p:bg>
    <p:spTree>
      <p:nvGrpSpPr>
        <p:cNvPr id="1" name="Shape 690"/>
        <p:cNvGrpSpPr/>
        <p:nvPr/>
      </p:nvGrpSpPr>
      <p:grpSpPr>
        <a:xfrm>
          <a:off x="0" y="0"/>
          <a:ext cx="0" cy="0"/>
          <a:chOff x="0" y="0"/>
          <a:chExt cx="0" cy="0"/>
        </a:xfrm>
      </p:grpSpPr>
      <p:sp>
        <p:nvSpPr>
          <p:cNvPr id="691" name="Google Shape;691;p29"/>
          <p:cNvSpPr/>
          <p:nvPr/>
        </p:nvSpPr>
        <p:spPr>
          <a:xfrm>
            <a:off x="-3665551" y="1"/>
            <a:ext cx="6911400" cy="6911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内容页_2">
  <p:cSld name="内容页_2">
    <p:bg>
      <p:bgPr>
        <a:solidFill>
          <a:schemeClr val="lt2"/>
        </a:solidFill>
        <a:effectLst/>
      </p:bgPr>
    </p:bg>
    <p:spTree>
      <p:nvGrpSpPr>
        <p:cNvPr id="1" name="Shape 692"/>
        <p:cNvGrpSpPr/>
        <p:nvPr/>
      </p:nvGrpSpPr>
      <p:grpSpPr>
        <a:xfrm>
          <a:off x="0" y="0"/>
          <a:ext cx="0" cy="0"/>
          <a:chOff x="0" y="0"/>
          <a:chExt cx="0" cy="0"/>
        </a:xfrm>
      </p:grpSpPr>
      <p:sp>
        <p:nvSpPr>
          <p:cNvPr id="693" name="Google Shape;693;p30"/>
          <p:cNvSpPr txBox="1">
            <a:spLocks noGrp="1"/>
          </p:cNvSpPr>
          <p:nvPr>
            <p:ph type="body" idx="1"/>
          </p:nvPr>
        </p:nvSpPr>
        <p:spPr>
          <a:xfrm>
            <a:off x="787112" y="597306"/>
            <a:ext cx="5196900" cy="13851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4200"/>
              <a:buFont typeface="Arial"/>
              <a:buNone/>
              <a:defRPr sz="42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内容页_3">
  <p:cSld name="内容页_3">
    <p:bg>
      <p:bgPr>
        <a:solidFill>
          <a:schemeClr val="accent3"/>
        </a:solidFill>
        <a:effectLst/>
      </p:bgPr>
    </p:bg>
    <p:spTree>
      <p:nvGrpSpPr>
        <p:cNvPr id="1" name="Shape 694"/>
        <p:cNvGrpSpPr/>
        <p:nvPr/>
      </p:nvGrpSpPr>
      <p:grpSpPr>
        <a:xfrm>
          <a:off x="0" y="0"/>
          <a:ext cx="0" cy="0"/>
          <a:chOff x="0" y="0"/>
          <a:chExt cx="0" cy="0"/>
        </a:xfrm>
      </p:grpSpPr>
      <p:sp>
        <p:nvSpPr>
          <p:cNvPr id="695" name="Google Shape;695;p31"/>
          <p:cNvSpPr txBox="1">
            <a:spLocks noGrp="1"/>
          </p:cNvSpPr>
          <p:nvPr>
            <p:ph type="body" idx="1"/>
          </p:nvPr>
        </p:nvSpPr>
        <p:spPr>
          <a:xfrm>
            <a:off x="787112" y="597306"/>
            <a:ext cx="5196900" cy="13851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4200"/>
              <a:buFont typeface="Arial"/>
              <a:buNone/>
              <a:defRPr sz="42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副标题页">
  <p:cSld name="副标题页">
    <p:bg>
      <p:bgPr>
        <a:solidFill>
          <a:schemeClr val="lt2"/>
        </a:solidFill>
        <a:effectLst/>
      </p:bgPr>
    </p:bg>
    <p:spTree>
      <p:nvGrpSpPr>
        <p:cNvPr id="1" name="Shape 95"/>
        <p:cNvGrpSpPr/>
        <p:nvPr/>
      </p:nvGrpSpPr>
      <p:grpSpPr>
        <a:xfrm>
          <a:off x="0" y="0"/>
          <a:ext cx="0" cy="0"/>
          <a:chOff x="0" y="0"/>
          <a:chExt cx="0" cy="0"/>
        </a:xfrm>
      </p:grpSpPr>
      <p:grpSp>
        <p:nvGrpSpPr>
          <p:cNvPr id="96" name="Google Shape;96;p4"/>
          <p:cNvGrpSpPr/>
          <p:nvPr/>
        </p:nvGrpSpPr>
        <p:grpSpPr>
          <a:xfrm>
            <a:off x="3988068" y="1081759"/>
            <a:ext cx="4217054" cy="4220097"/>
            <a:chOff x="2990458" y="811319"/>
            <a:chExt cx="3162790" cy="3165073"/>
          </a:xfrm>
        </p:grpSpPr>
        <p:sp>
          <p:nvSpPr>
            <p:cNvPr id="97" name="Google Shape;97;p4"/>
            <p:cNvSpPr/>
            <p:nvPr/>
          </p:nvSpPr>
          <p:spPr>
            <a:xfrm>
              <a:off x="4520918" y="811319"/>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98" name="Google Shape;98;p4"/>
            <p:cNvSpPr/>
            <p:nvPr/>
          </p:nvSpPr>
          <p:spPr>
            <a:xfrm rot="353362">
              <a:off x="4661277" y="81534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99" name="Google Shape;99;p4"/>
            <p:cNvSpPr/>
            <p:nvPr/>
          </p:nvSpPr>
          <p:spPr>
            <a:xfrm rot="854280">
              <a:off x="4840447" y="84659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0" name="Google Shape;100;p4"/>
            <p:cNvSpPr/>
            <p:nvPr/>
          </p:nvSpPr>
          <p:spPr>
            <a:xfrm rot="1207642">
              <a:off x="4975504" y="885015"/>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1" name="Google Shape;101;p4"/>
            <p:cNvSpPr/>
            <p:nvPr/>
          </p:nvSpPr>
          <p:spPr>
            <a:xfrm rot="1689293">
              <a:off x="5159752" y="95541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2" name="Google Shape;102;p4"/>
            <p:cNvSpPr/>
            <p:nvPr/>
          </p:nvSpPr>
          <p:spPr>
            <a:xfrm rot="1976499">
              <a:off x="5277889" y="1031314"/>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3" name="Google Shape;103;p4"/>
            <p:cNvSpPr/>
            <p:nvPr/>
          </p:nvSpPr>
          <p:spPr>
            <a:xfrm rot="2151988">
              <a:off x="5387794" y="110717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4" name="Google Shape;104;p4"/>
            <p:cNvSpPr/>
            <p:nvPr/>
          </p:nvSpPr>
          <p:spPr>
            <a:xfrm rot="2439194">
              <a:off x="5494679" y="119823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5" name="Google Shape;105;p4"/>
            <p:cNvSpPr/>
            <p:nvPr/>
          </p:nvSpPr>
          <p:spPr>
            <a:xfrm rot="2998031">
              <a:off x="5598275" y="1309834"/>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6" name="Google Shape;106;p4"/>
            <p:cNvSpPr/>
            <p:nvPr/>
          </p:nvSpPr>
          <p:spPr>
            <a:xfrm rot="3285237">
              <a:off x="5679752" y="1424194"/>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7" name="Google Shape;107;p4"/>
            <p:cNvSpPr/>
            <p:nvPr/>
          </p:nvSpPr>
          <p:spPr>
            <a:xfrm rot="3643549">
              <a:off x="5766777" y="1571322"/>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8" name="Google Shape;108;p4"/>
            <p:cNvSpPr/>
            <p:nvPr/>
          </p:nvSpPr>
          <p:spPr>
            <a:xfrm rot="3930755">
              <a:off x="5825474" y="1698882"/>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09" name="Google Shape;109;p4"/>
            <p:cNvSpPr/>
            <p:nvPr/>
          </p:nvSpPr>
          <p:spPr>
            <a:xfrm rot="4605071">
              <a:off x="5878674" y="1861940"/>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0" name="Google Shape;110;p4"/>
            <p:cNvSpPr/>
            <p:nvPr/>
          </p:nvSpPr>
          <p:spPr>
            <a:xfrm rot="4958433">
              <a:off x="5906925" y="199948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1" name="Google Shape;111;p4"/>
            <p:cNvSpPr/>
            <p:nvPr/>
          </p:nvSpPr>
          <p:spPr>
            <a:xfrm rot="-485789" flipH="1">
              <a:off x="4332651" y="82465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2" name="Google Shape;112;p4"/>
            <p:cNvSpPr/>
            <p:nvPr/>
          </p:nvSpPr>
          <p:spPr>
            <a:xfrm rot="-839151" flipH="1">
              <a:off x="4194258" y="848409"/>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3" name="Google Shape;113;p4"/>
            <p:cNvSpPr/>
            <p:nvPr/>
          </p:nvSpPr>
          <p:spPr>
            <a:xfrm rot="-1340069" flipH="1">
              <a:off x="4021276" y="90798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4" name="Google Shape;114;p4"/>
            <p:cNvSpPr/>
            <p:nvPr/>
          </p:nvSpPr>
          <p:spPr>
            <a:xfrm rot="-1693431" flipH="1">
              <a:off x="3892975" y="96504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5" name="Google Shape;115;p4"/>
            <p:cNvSpPr/>
            <p:nvPr/>
          </p:nvSpPr>
          <p:spPr>
            <a:xfrm rot="-2175082" flipH="1">
              <a:off x="3734099" y="1057291"/>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6" name="Google Shape;116;p4"/>
            <p:cNvSpPr/>
            <p:nvPr/>
          </p:nvSpPr>
          <p:spPr>
            <a:xfrm rot="-2462288" flipH="1">
              <a:off x="3627830" y="1149071"/>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7" name="Google Shape;117;p4"/>
            <p:cNvSpPr/>
            <p:nvPr/>
          </p:nvSpPr>
          <p:spPr>
            <a:xfrm rot="-2637777" flipH="1">
              <a:off x="3522893" y="123965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8" name="Google Shape;118;p4"/>
            <p:cNvSpPr/>
            <p:nvPr/>
          </p:nvSpPr>
          <p:spPr>
            <a:xfrm rot="-2924983" flipH="1">
              <a:off x="3429900" y="134486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19" name="Google Shape;119;p4"/>
            <p:cNvSpPr/>
            <p:nvPr/>
          </p:nvSpPr>
          <p:spPr>
            <a:xfrm rot="-3483820" flipH="1">
              <a:off x="3339649" y="1463128"/>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0" name="Google Shape;120;p4"/>
            <p:cNvSpPr/>
            <p:nvPr/>
          </p:nvSpPr>
          <p:spPr>
            <a:xfrm rot="-3771026" flipH="1">
              <a:off x="3275090" y="1587824"/>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1" name="Google Shape;121;p4"/>
            <p:cNvSpPr/>
            <p:nvPr/>
          </p:nvSpPr>
          <p:spPr>
            <a:xfrm rot="-4129338" flipH="1">
              <a:off x="3216250" y="1720742"/>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2" name="Google Shape;122;p4"/>
            <p:cNvSpPr/>
            <p:nvPr/>
          </p:nvSpPr>
          <p:spPr>
            <a:xfrm rot="-4416544" flipH="1">
              <a:off x="3176103" y="185529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3" name="Google Shape;123;p4"/>
            <p:cNvSpPr/>
            <p:nvPr/>
          </p:nvSpPr>
          <p:spPr>
            <a:xfrm rot="-5090860" flipH="1">
              <a:off x="3146398" y="1989222"/>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4" name="Google Shape;124;p4"/>
            <p:cNvSpPr/>
            <p:nvPr/>
          </p:nvSpPr>
          <p:spPr>
            <a:xfrm rot="-5444222" flipH="1">
              <a:off x="3137801" y="212937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5" name="Google Shape;125;p4"/>
            <p:cNvSpPr/>
            <p:nvPr/>
          </p:nvSpPr>
          <p:spPr>
            <a:xfrm rot="10165998" flipH="1">
              <a:off x="4776882" y="3588760"/>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6" name="Google Shape;126;p4"/>
            <p:cNvSpPr/>
            <p:nvPr/>
          </p:nvSpPr>
          <p:spPr>
            <a:xfrm rot="9812636" flipH="1">
              <a:off x="4914123" y="355906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7" name="Google Shape;127;p4"/>
            <p:cNvSpPr/>
            <p:nvPr/>
          </p:nvSpPr>
          <p:spPr>
            <a:xfrm rot="9311718" flipH="1">
              <a:off x="5084524" y="3495490"/>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8" name="Google Shape;128;p4"/>
            <p:cNvSpPr/>
            <p:nvPr/>
          </p:nvSpPr>
          <p:spPr>
            <a:xfrm rot="8958356" flipH="1">
              <a:off x="5210245" y="3432952"/>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29" name="Google Shape;129;p4"/>
            <p:cNvSpPr/>
            <p:nvPr/>
          </p:nvSpPr>
          <p:spPr>
            <a:xfrm rot="8476705" flipH="1">
              <a:off x="5378459" y="332995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0" name="Google Shape;130;p4"/>
            <p:cNvSpPr/>
            <p:nvPr/>
          </p:nvSpPr>
          <p:spPr>
            <a:xfrm rot="8189499" flipH="1">
              <a:off x="5480674" y="323368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1" name="Google Shape;131;p4"/>
            <p:cNvSpPr/>
            <p:nvPr/>
          </p:nvSpPr>
          <p:spPr>
            <a:xfrm rot="8014010" flipH="1">
              <a:off x="5574804" y="313895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2" name="Google Shape;132;p4"/>
            <p:cNvSpPr/>
            <p:nvPr/>
          </p:nvSpPr>
          <p:spPr>
            <a:xfrm rot="7726804" flipH="1">
              <a:off x="5663177" y="302983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3" name="Google Shape;133;p4"/>
            <p:cNvSpPr/>
            <p:nvPr/>
          </p:nvSpPr>
          <p:spPr>
            <a:xfrm rot="7167967" flipH="1">
              <a:off x="5744551" y="2901134"/>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4" name="Google Shape;134;p4"/>
            <p:cNvSpPr/>
            <p:nvPr/>
          </p:nvSpPr>
          <p:spPr>
            <a:xfrm rot="6880761" flipH="1">
              <a:off x="5803676" y="2773772"/>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5" name="Google Shape;135;p4"/>
            <p:cNvSpPr/>
            <p:nvPr/>
          </p:nvSpPr>
          <p:spPr>
            <a:xfrm rot="6522449" flipH="1">
              <a:off x="5862244" y="2613180"/>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6" name="Google Shape;136;p4"/>
            <p:cNvSpPr/>
            <p:nvPr/>
          </p:nvSpPr>
          <p:spPr>
            <a:xfrm rot="6235243" flipH="1">
              <a:off x="5896555" y="2477020"/>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7" name="Google Shape;137;p4"/>
            <p:cNvSpPr/>
            <p:nvPr/>
          </p:nvSpPr>
          <p:spPr>
            <a:xfrm rot="5560927" flipH="1">
              <a:off x="5918950" y="2306970"/>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8" name="Google Shape;138;p4"/>
            <p:cNvSpPr/>
            <p:nvPr/>
          </p:nvSpPr>
          <p:spPr>
            <a:xfrm rot="5207565" flipH="1">
              <a:off x="5921499" y="216657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39" name="Google Shape;139;p4"/>
            <p:cNvSpPr/>
            <p:nvPr/>
          </p:nvSpPr>
          <p:spPr>
            <a:xfrm rot="10651787">
              <a:off x="4589363" y="361017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0" name="Google Shape;140;p4"/>
            <p:cNvSpPr/>
            <p:nvPr/>
          </p:nvSpPr>
          <p:spPr>
            <a:xfrm rot="-10594851">
              <a:off x="4448960" y="361220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1" name="Google Shape;141;p4"/>
            <p:cNvSpPr/>
            <p:nvPr/>
          </p:nvSpPr>
          <p:spPr>
            <a:xfrm rot="-10093933">
              <a:off x="4267986" y="358535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2" name="Google Shape;142;p4"/>
            <p:cNvSpPr/>
            <p:nvPr/>
          </p:nvSpPr>
          <p:spPr>
            <a:xfrm rot="-9740571">
              <a:off x="4131397" y="3552791"/>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3" name="Google Shape;143;p4"/>
            <p:cNvSpPr/>
            <p:nvPr/>
          </p:nvSpPr>
          <p:spPr>
            <a:xfrm rot="-9258920">
              <a:off x="3958300" y="349124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4" name="Google Shape;144;p4"/>
            <p:cNvSpPr/>
            <p:nvPr/>
          </p:nvSpPr>
          <p:spPr>
            <a:xfrm rot="-8971714">
              <a:off x="3837001" y="3420511"/>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5" name="Google Shape;145;p4"/>
            <p:cNvSpPr/>
            <p:nvPr/>
          </p:nvSpPr>
          <p:spPr>
            <a:xfrm rot="-8796225">
              <a:off x="3717234" y="3350708"/>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6" name="Google Shape;146;p4"/>
            <p:cNvSpPr/>
            <p:nvPr/>
          </p:nvSpPr>
          <p:spPr>
            <a:xfrm rot="-8509019">
              <a:off x="3606525" y="326433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7" name="Google Shape;147;p4"/>
            <p:cNvSpPr/>
            <p:nvPr/>
          </p:nvSpPr>
          <p:spPr>
            <a:xfrm rot="-7950182">
              <a:off x="3496116" y="3164626"/>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8" name="Google Shape;148;p4"/>
            <p:cNvSpPr/>
            <p:nvPr/>
          </p:nvSpPr>
          <p:spPr>
            <a:xfrm rot="-7662976">
              <a:off x="3409785" y="3053884"/>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49" name="Google Shape;149;p4"/>
            <p:cNvSpPr/>
            <p:nvPr/>
          </p:nvSpPr>
          <p:spPr>
            <a:xfrm rot="-7304664">
              <a:off x="3313154" y="291126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50" name="Google Shape;150;p4"/>
            <p:cNvSpPr/>
            <p:nvPr/>
          </p:nvSpPr>
          <p:spPr>
            <a:xfrm rot="-7017458">
              <a:off x="3249013" y="2786357"/>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51" name="Google Shape;151;p4"/>
            <p:cNvSpPr/>
            <p:nvPr/>
          </p:nvSpPr>
          <p:spPr>
            <a:xfrm rot="-6343142">
              <a:off x="3203834" y="265074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52" name="Google Shape;152;p4"/>
            <p:cNvSpPr/>
            <p:nvPr/>
          </p:nvSpPr>
          <p:spPr>
            <a:xfrm rot="-5989780">
              <a:off x="3169681" y="2514543"/>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53" name="Google Shape;153;p4"/>
            <p:cNvSpPr/>
            <p:nvPr/>
          </p:nvSpPr>
          <p:spPr>
            <a:xfrm rot="-5972731">
              <a:off x="3144790" y="2393595"/>
              <a:ext cx="97018" cy="3616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54" name="Google Shape;154;p4"/>
            <p:cNvSpPr/>
            <p:nvPr/>
          </p:nvSpPr>
          <p:spPr>
            <a:xfrm rot="-5619369">
              <a:off x="3125483" y="2254513"/>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grpSp>
      <p:sp>
        <p:nvSpPr>
          <p:cNvPr id="155" name="Google Shape;155;p4"/>
          <p:cNvSpPr txBox="1">
            <a:spLocks noGrp="1"/>
          </p:cNvSpPr>
          <p:nvPr>
            <p:ph type="body" idx="1"/>
          </p:nvPr>
        </p:nvSpPr>
        <p:spPr>
          <a:xfrm>
            <a:off x="4206241" y="5504231"/>
            <a:ext cx="3781106"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3700"/>
              <a:buFont typeface="Arial"/>
              <a:buNone/>
              <a:defRPr sz="37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56" name="Google Shape;156;p4"/>
          <p:cNvSpPr txBox="1">
            <a:spLocks noGrp="1"/>
          </p:cNvSpPr>
          <p:nvPr>
            <p:ph type="body" idx="2"/>
          </p:nvPr>
        </p:nvSpPr>
        <p:spPr>
          <a:xfrm>
            <a:off x="4206241" y="1884473"/>
            <a:ext cx="3781106" cy="2646878"/>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6600"/>
              <a:buFont typeface="Arial"/>
              <a:buNone/>
              <a:defRPr sz="16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内容页_4">
  <p:cSld name="内容页_4">
    <p:bg>
      <p:bgPr>
        <a:solidFill>
          <a:schemeClr val="accent1"/>
        </a:solidFill>
        <a:effectLst/>
      </p:bgPr>
    </p:bg>
    <p:spTree>
      <p:nvGrpSpPr>
        <p:cNvPr id="1" name="Shape 696"/>
        <p:cNvGrpSpPr/>
        <p:nvPr/>
      </p:nvGrpSpPr>
      <p:grpSpPr>
        <a:xfrm>
          <a:off x="0" y="0"/>
          <a:ext cx="0" cy="0"/>
          <a:chOff x="0" y="0"/>
          <a:chExt cx="0" cy="0"/>
        </a:xfrm>
      </p:grpSpPr>
      <p:sp>
        <p:nvSpPr>
          <p:cNvPr id="697" name="Google Shape;697;p32"/>
          <p:cNvSpPr txBox="1">
            <a:spLocks noGrp="1"/>
          </p:cNvSpPr>
          <p:nvPr>
            <p:ph type="body" idx="1"/>
          </p:nvPr>
        </p:nvSpPr>
        <p:spPr>
          <a:xfrm>
            <a:off x="787112" y="597306"/>
            <a:ext cx="5196900" cy="13851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4200"/>
              <a:buFont typeface="Arial"/>
              <a:buNone/>
              <a:defRPr sz="42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内容页_5">
  <p:cSld name="内容页_5">
    <p:bg>
      <p:bgPr>
        <a:solidFill>
          <a:schemeClr val="accent2"/>
        </a:solidFill>
        <a:effectLst/>
      </p:bgPr>
    </p:bg>
    <p:spTree>
      <p:nvGrpSpPr>
        <p:cNvPr id="1" name="Shape 698"/>
        <p:cNvGrpSpPr/>
        <p:nvPr/>
      </p:nvGrpSpPr>
      <p:grpSpPr>
        <a:xfrm>
          <a:off x="0" y="0"/>
          <a:ext cx="0" cy="0"/>
          <a:chOff x="0" y="0"/>
          <a:chExt cx="0" cy="0"/>
        </a:xfrm>
      </p:grpSpPr>
      <p:sp>
        <p:nvSpPr>
          <p:cNvPr id="699" name="Google Shape;699;p33"/>
          <p:cNvSpPr txBox="1">
            <a:spLocks noGrp="1"/>
          </p:cNvSpPr>
          <p:nvPr>
            <p:ph type="body" idx="1"/>
          </p:nvPr>
        </p:nvSpPr>
        <p:spPr>
          <a:xfrm>
            <a:off x="787112" y="597306"/>
            <a:ext cx="5196900" cy="13851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4200"/>
              <a:buFont typeface="Arial"/>
              <a:buNone/>
              <a:defRPr sz="42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空白页">
  <p:cSld name="空白页">
    <p:spTree>
      <p:nvGrpSpPr>
        <p:cNvPr id="1" name="Shape 70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内容页_2">
  <p:cSld name="1_内容页_2">
    <p:bg>
      <p:bgPr>
        <a:solidFill>
          <a:schemeClr val="lt2"/>
        </a:solidFill>
        <a:effectLst/>
      </p:bgPr>
    </p:bg>
    <p:spTree>
      <p:nvGrpSpPr>
        <p:cNvPr id="1" name="Shape 157"/>
        <p:cNvGrpSpPr/>
        <p:nvPr/>
      </p:nvGrpSpPr>
      <p:grpSpPr>
        <a:xfrm>
          <a:off x="0" y="0"/>
          <a:ext cx="0" cy="0"/>
          <a:chOff x="0" y="0"/>
          <a:chExt cx="0" cy="0"/>
        </a:xfrm>
      </p:grpSpPr>
      <p:sp>
        <p:nvSpPr>
          <p:cNvPr id="158" name="Google Shape;158;p5"/>
          <p:cNvSpPr txBox="1">
            <a:spLocks noGrp="1"/>
          </p:cNvSpPr>
          <p:nvPr>
            <p:ph type="body" idx="1"/>
          </p:nvPr>
        </p:nvSpPr>
        <p:spPr>
          <a:xfrm>
            <a:off x="787112" y="597306"/>
            <a:ext cx="5196946" cy="138499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4200"/>
              <a:buFont typeface="Arial"/>
              <a:buNone/>
              <a:defRPr sz="42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1837592" y="-3"/>
            <a:ext cx="8516815" cy="971306"/>
          </a:xfrm>
          <a:prstGeom prst="rect">
            <a:avLst/>
          </a:prstGeom>
          <a:noFill/>
          <a:ln>
            <a:noFill/>
          </a:ln>
        </p:spPr>
        <p:txBody>
          <a:bodyPr spcFirstLastPara="1" wrap="square" lIns="91425" tIns="45700" rIns="91425" bIns="45700" anchor="t" anchorCtr="0"/>
          <a:lstStyle>
            <a:lvl1pPr marR="0" lvl="0" algn="ctr" rtl="0">
              <a:lnSpc>
                <a:spcPct val="100000"/>
              </a:lnSpc>
              <a:spcBef>
                <a:spcPts val="0"/>
              </a:spcBef>
              <a:spcAft>
                <a:spcPts val="0"/>
              </a:spcAft>
              <a:buClr>
                <a:schemeClr val="dk1"/>
              </a:buClr>
              <a:buSzPts val="4000"/>
              <a:buFont typeface="Century Gothic"/>
              <a:buNone/>
              <a:defRPr sz="4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1" name="Google Shape;161;p6"/>
          <p:cNvSpPr txBox="1">
            <a:spLocks noGrp="1"/>
          </p:cNvSpPr>
          <p:nvPr>
            <p:ph type="sldNum" idx="12"/>
          </p:nvPr>
        </p:nvSpPr>
        <p:spPr>
          <a:xfrm>
            <a:off x="11552935" y="6379398"/>
            <a:ext cx="434380" cy="387433"/>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600"/>
              <a:buFont typeface="Arial"/>
              <a:buNone/>
              <a:defRPr sz="1600" b="0" i="0" u="none" strike="noStrike" cap="none">
                <a:solidFill>
                  <a:srgbClr val="666666"/>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zh-HK"/>
              <a:t>‹#›</a:t>
            </a:fld>
            <a:endParaRPr/>
          </a:p>
        </p:txBody>
      </p:sp>
      <p:sp>
        <p:nvSpPr>
          <p:cNvPr id="162" name="Google Shape;162;p6"/>
          <p:cNvSpPr/>
          <p:nvPr/>
        </p:nvSpPr>
        <p:spPr>
          <a:xfrm>
            <a:off x="11579922" y="6400719"/>
            <a:ext cx="380406" cy="380406"/>
          </a:xfrm>
          <a:prstGeom prst="flowChartOffpageConnector">
            <a:avLst/>
          </a:prstGeom>
          <a:no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163" name="Google Shape;163;p6"/>
          <p:cNvGrpSpPr/>
          <p:nvPr/>
        </p:nvGrpSpPr>
        <p:grpSpPr>
          <a:xfrm>
            <a:off x="283374" y="6329688"/>
            <a:ext cx="426575" cy="449842"/>
            <a:chOff x="8880685" y="3071336"/>
            <a:chExt cx="687003" cy="724475"/>
          </a:xfrm>
        </p:grpSpPr>
        <p:sp>
          <p:nvSpPr>
            <p:cNvPr id="164" name="Google Shape;164;p6"/>
            <p:cNvSpPr/>
            <p:nvPr/>
          </p:nvSpPr>
          <p:spPr>
            <a:xfrm rot="-5400000">
              <a:off x="8861949" y="3090072"/>
              <a:ext cx="724475" cy="687003"/>
            </a:xfrm>
            <a:prstGeom prst="hexagon">
              <a:avLst>
                <a:gd name="adj" fmla="val 25000"/>
                <a:gd name="vf" fmla="val 115470"/>
              </a:avLst>
            </a:prstGeom>
            <a:noFill/>
            <a:ln w="25400" cap="flat" cmpd="sng">
              <a:solidFill>
                <a:srgbClr val="EF9C9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5" name="Google Shape;165;p6"/>
            <p:cNvSpPr/>
            <p:nvPr/>
          </p:nvSpPr>
          <p:spPr>
            <a:xfrm>
              <a:off x="9023538" y="3256023"/>
              <a:ext cx="401295" cy="355100"/>
            </a:xfrm>
            <a:custGeom>
              <a:avLst/>
              <a:gdLst/>
              <a:ahLst/>
              <a:cxnLst/>
              <a:rect l="l" t="t" r="r" b="b"/>
              <a:pathLst>
                <a:path w="400" h="322" extrusionOk="0">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rgbClr val="EF9C9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66" name="Google Shape;166;p6"/>
          <p:cNvSpPr txBox="1"/>
          <p:nvPr/>
        </p:nvSpPr>
        <p:spPr>
          <a:xfrm>
            <a:off x="709949" y="6471754"/>
            <a:ext cx="233628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zh-HK" sz="1400" b="0" i="0" u="none" strike="noStrike" cap="none">
                <a:solidFill>
                  <a:srgbClr val="666666"/>
                </a:solidFill>
                <a:latin typeface="Century Gothic"/>
                <a:ea typeface="Century Gothic"/>
                <a:cs typeface="Century Gothic"/>
                <a:sym typeface="Century Gothic"/>
              </a:rPr>
              <a:t>Plus Presentation Template</a:t>
            </a:r>
            <a:endParaRPr sz="1400" b="0" i="0" u="none" strike="noStrike" cap="none">
              <a:solidFill>
                <a:srgbClr val="666666"/>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封面页">
  <p:cSld name="封面页">
    <p:bg>
      <p:bgPr>
        <a:solidFill>
          <a:schemeClr val="accent1"/>
        </a:solidFill>
        <a:effectLst/>
      </p:bgPr>
    </p:bg>
    <p:spTree>
      <p:nvGrpSpPr>
        <p:cNvPr id="1" name="Shape 167"/>
        <p:cNvGrpSpPr/>
        <p:nvPr/>
      </p:nvGrpSpPr>
      <p:grpSpPr>
        <a:xfrm>
          <a:off x="0" y="0"/>
          <a:ext cx="0" cy="0"/>
          <a:chOff x="0" y="0"/>
          <a:chExt cx="0" cy="0"/>
        </a:xfrm>
      </p:grpSpPr>
      <p:sp>
        <p:nvSpPr>
          <p:cNvPr id="168" name="Google Shape;168;p7"/>
          <p:cNvSpPr/>
          <p:nvPr/>
        </p:nvSpPr>
        <p:spPr>
          <a:xfrm>
            <a:off x="3968573" y="603035"/>
            <a:ext cx="4256443" cy="4256443"/>
          </a:xfrm>
          <a:custGeom>
            <a:avLst/>
            <a:gdLst/>
            <a:ahLst/>
            <a:cxnLst/>
            <a:rect l="l" t="t" r="r" b="b"/>
            <a:pathLst>
              <a:path w="1582" h="1582" extrusionOk="0">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chemeClr val="accent3"/>
          </a:solidFill>
          <a:ln>
            <a:noFill/>
          </a:ln>
          <a:effectLst>
            <a:outerShdw blurRad="50800" dist="38100" dir="5400000" algn="t" rotWithShape="0">
              <a:srgbClr val="000000">
                <a:alpha val="40000"/>
              </a:srgbClr>
            </a:outerShdw>
          </a:effectLst>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entury Gothic"/>
              <a:ea typeface="Century Gothic"/>
              <a:cs typeface="Century Gothic"/>
              <a:sym typeface="Century Gothic"/>
            </a:endParaRPr>
          </a:p>
        </p:txBody>
      </p:sp>
      <p:sp>
        <p:nvSpPr>
          <p:cNvPr id="169" name="Google Shape;169;p7"/>
          <p:cNvSpPr/>
          <p:nvPr/>
        </p:nvSpPr>
        <p:spPr>
          <a:xfrm>
            <a:off x="2360252" y="2619288"/>
            <a:ext cx="7473085" cy="1959429"/>
          </a:xfrm>
          <a:prstGeom prst="ribbon2">
            <a:avLst>
              <a:gd name="adj1" fmla="val 33333"/>
              <a:gd name="adj2" fmla="val 73944"/>
            </a:avLst>
          </a:prstGeom>
          <a:solidFill>
            <a:schemeClr val="accent2"/>
          </a:solidFill>
          <a:ln>
            <a:noFill/>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70" name="Google Shape;170;p7"/>
          <p:cNvSpPr txBox="1">
            <a:spLocks noGrp="1"/>
          </p:cNvSpPr>
          <p:nvPr>
            <p:ph type="body" idx="1"/>
          </p:nvPr>
        </p:nvSpPr>
        <p:spPr>
          <a:xfrm>
            <a:off x="2460625" y="1400100"/>
            <a:ext cx="7272337"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71" name="Google Shape;171;p7"/>
          <p:cNvSpPr txBox="1">
            <a:spLocks noGrp="1"/>
          </p:cNvSpPr>
          <p:nvPr>
            <p:ph type="body" idx="2"/>
          </p:nvPr>
        </p:nvSpPr>
        <p:spPr>
          <a:xfrm>
            <a:off x="2460625" y="2715607"/>
            <a:ext cx="7272337" cy="113877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400"/>
              <a:buFont typeface="Arial"/>
              <a:buNone/>
              <a:defRPr sz="34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72" name="Google Shape;172;p7"/>
          <p:cNvSpPr txBox="1">
            <a:spLocks noGrp="1"/>
          </p:cNvSpPr>
          <p:nvPr>
            <p:ph type="body" idx="3"/>
          </p:nvPr>
        </p:nvSpPr>
        <p:spPr>
          <a:xfrm>
            <a:off x="2460625" y="3950699"/>
            <a:ext cx="7272337" cy="33855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73" name="Google Shape;173;p7"/>
          <p:cNvSpPr txBox="1">
            <a:spLocks noGrp="1"/>
          </p:cNvSpPr>
          <p:nvPr>
            <p:ph type="body" idx="4"/>
          </p:nvPr>
        </p:nvSpPr>
        <p:spPr>
          <a:xfrm>
            <a:off x="2460625" y="4980672"/>
            <a:ext cx="7272337" cy="872547"/>
          </a:xfrm>
          <a:prstGeom prst="rect">
            <a:avLst/>
          </a:prstGeom>
          <a:noFill/>
          <a:ln>
            <a:noFill/>
          </a:ln>
        </p:spPr>
        <p:txBody>
          <a:bodyPr spcFirstLastPara="1" wrap="square" lIns="91425" tIns="45700" rIns="91425" bIns="45700" anchor="t" anchorCtr="0"/>
          <a:lstStyle>
            <a:lvl1pPr marL="457200" marR="0" lvl="0" indent="-228600" algn="ctr" rtl="0">
              <a:lnSpc>
                <a:spcPct val="130000"/>
              </a:lnSpc>
              <a:spcBef>
                <a:spcPts val="0"/>
              </a:spcBef>
              <a:spcAft>
                <a:spcPts val="0"/>
              </a:spcAft>
              <a:buClr>
                <a:schemeClr val="lt1"/>
              </a:buClr>
              <a:buSzPts val="1300"/>
              <a:buFont typeface="Arial"/>
              <a:buNone/>
              <a:defRPr sz="1300" b="0"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三项目录">
  <p:cSld name="三项目录">
    <p:bg>
      <p:bgPr>
        <a:solidFill>
          <a:schemeClr val="lt2"/>
        </a:solidFill>
        <a:effectLst/>
      </p:bgPr>
    </p:bg>
    <p:spTree>
      <p:nvGrpSpPr>
        <p:cNvPr id="1" name="Shape 174"/>
        <p:cNvGrpSpPr/>
        <p:nvPr/>
      </p:nvGrpSpPr>
      <p:grpSpPr>
        <a:xfrm>
          <a:off x="0" y="0"/>
          <a:ext cx="0" cy="0"/>
          <a:chOff x="0" y="0"/>
          <a:chExt cx="0" cy="0"/>
        </a:xfrm>
      </p:grpSpPr>
      <p:sp>
        <p:nvSpPr>
          <p:cNvPr id="175" name="Google Shape;175;p8"/>
          <p:cNvSpPr/>
          <p:nvPr/>
        </p:nvSpPr>
        <p:spPr>
          <a:xfrm>
            <a:off x="2027691"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76" name="Google Shape;176;p8"/>
          <p:cNvSpPr/>
          <p:nvPr/>
        </p:nvSpPr>
        <p:spPr>
          <a:xfrm>
            <a:off x="2384424"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77" name="Google Shape;177;p8"/>
          <p:cNvSpPr/>
          <p:nvPr/>
        </p:nvSpPr>
        <p:spPr>
          <a:xfrm>
            <a:off x="4896843"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78" name="Google Shape;178;p8"/>
          <p:cNvSpPr/>
          <p:nvPr/>
        </p:nvSpPr>
        <p:spPr>
          <a:xfrm>
            <a:off x="5253576"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79" name="Google Shape;179;p8"/>
          <p:cNvSpPr/>
          <p:nvPr/>
        </p:nvSpPr>
        <p:spPr>
          <a:xfrm>
            <a:off x="7765995"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80" name="Google Shape;180;p8"/>
          <p:cNvSpPr/>
          <p:nvPr/>
        </p:nvSpPr>
        <p:spPr>
          <a:xfrm>
            <a:off x="8122728" y="2110459"/>
            <a:ext cx="1693234"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81" name="Google Shape;181;p8"/>
          <p:cNvSpPr/>
          <p:nvPr/>
        </p:nvSpPr>
        <p:spPr>
          <a:xfrm>
            <a:off x="4320828" y="-1775967"/>
            <a:ext cx="3551933" cy="355193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82" name="Google Shape;182;p8"/>
          <p:cNvSpPr txBox="1">
            <a:spLocks noGrp="1"/>
          </p:cNvSpPr>
          <p:nvPr>
            <p:ph type="body" idx="1"/>
          </p:nvPr>
        </p:nvSpPr>
        <p:spPr>
          <a:xfrm>
            <a:off x="4206241" y="239658"/>
            <a:ext cx="3781106"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83" name="Google Shape;183;p8"/>
          <p:cNvSpPr txBox="1">
            <a:spLocks noGrp="1"/>
          </p:cNvSpPr>
          <p:nvPr>
            <p:ph type="body" idx="2"/>
          </p:nvPr>
        </p:nvSpPr>
        <p:spPr>
          <a:xfrm>
            <a:off x="2319657" y="2341523"/>
            <a:ext cx="1822768" cy="123110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84" name="Google Shape;184;p8"/>
          <p:cNvSpPr txBox="1">
            <a:spLocks noGrp="1"/>
          </p:cNvSpPr>
          <p:nvPr>
            <p:ph type="body" idx="3"/>
          </p:nvPr>
        </p:nvSpPr>
        <p:spPr>
          <a:xfrm>
            <a:off x="5188809" y="2341523"/>
            <a:ext cx="1822768" cy="123110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85" name="Google Shape;185;p8"/>
          <p:cNvSpPr txBox="1">
            <a:spLocks noGrp="1"/>
          </p:cNvSpPr>
          <p:nvPr>
            <p:ph type="body" idx="4"/>
          </p:nvPr>
        </p:nvSpPr>
        <p:spPr>
          <a:xfrm>
            <a:off x="8057961" y="2341523"/>
            <a:ext cx="1822768" cy="123110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86" name="Google Shape;186;p8"/>
          <p:cNvSpPr txBox="1">
            <a:spLocks noGrp="1"/>
          </p:cNvSpPr>
          <p:nvPr>
            <p:ph type="body" idx="5"/>
          </p:nvPr>
        </p:nvSpPr>
        <p:spPr>
          <a:xfrm>
            <a:off x="2319657"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87" name="Google Shape;187;p8"/>
          <p:cNvSpPr txBox="1">
            <a:spLocks noGrp="1"/>
          </p:cNvSpPr>
          <p:nvPr>
            <p:ph type="body" idx="6"/>
          </p:nvPr>
        </p:nvSpPr>
        <p:spPr>
          <a:xfrm>
            <a:off x="2319657" y="4527201"/>
            <a:ext cx="1822768" cy="69249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88" name="Google Shape;188;p8"/>
          <p:cNvSpPr txBox="1">
            <a:spLocks noGrp="1"/>
          </p:cNvSpPr>
          <p:nvPr>
            <p:ph type="body" idx="7"/>
          </p:nvPr>
        </p:nvSpPr>
        <p:spPr>
          <a:xfrm>
            <a:off x="5188809"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89" name="Google Shape;189;p8"/>
          <p:cNvSpPr txBox="1">
            <a:spLocks noGrp="1"/>
          </p:cNvSpPr>
          <p:nvPr>
            <p:ph type="body" idx="8"/>
          </p:nvPr>
        </p:nvSpPr>
        <p:spPr>
          <a:xfrm>
            <a:off x="5188809" y="4527201"/>
            <a:ext cx="1822768" cy="69249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90" name="Google Shape;190;p8"/>
          <p:cNvSpPr txBox="1">
            <a:spLocks noGrp="1"/>
          </p:cNvSpPr>
          <p:nvPr>
            <p:ph type="body" idx="9"/>
          </p:nvPr>
        </p:nvSpPr>
        <p:spPr>
          <a:xfrm>
            <a:off x="8065989"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91" name="Google Shape;191;p8"/>
          <p:cNvSpPr txBox="1">
            <a:spLocks noGrp="1"/>
          </p:cNvSpPr>
          <p:nvPr>
            <p:ph type="body" idx="13"/>
          </p:nvPr>
        </p:nvSpPr>
        <p:spPr>
          <a:xfrm>
            <a:off x="8065989" y="4527201"/>
            <a:ext cx="1822768" cy="69249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五项目录">
  <p:cSld name="五项目录">
    <p:bg>
      <p:bgPr>
        <a:solidFill>
          <a:schemeClr val="lt2"/>
        </a:solidFill>
        <a:effectLst/>
      </p:bgPr>
    </p:bg>
    <p:spTree>
      <p:nvGrpSpPr>
        <p:cNvPr id="1" name="Shape 192"/>
        <p:cNvGrpSpPr/>
        <p:nvPr/>
      </p:nvGrpSpPr>
      <p:grpSpPr>
        <a:xfrm>
          <a:off x="0" y="0"/>
          <a:ext cx="0" cy="0"/>
          <a:chOff x="0" y="0"/>
          <a:chExt cx="0" cy="0"/>
        </a:xfrm>
      </p:grpSpPr>
      <p:sp>
        <p:nvSpPr>
          <p:cNvPr id="193" name="Google Shape;193;p9"/>
          <p:cNvSpPr/>
          <p:nvPr/>
        </p:nvSpPr>
        <p:spPr>
          <a:xfrm>
            <a:off x="-38500"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94" name="Google Shape;194;p9"/>
          <p:cNvSpPr/>
          <p:nvPr/>
        </p:nvSpPr>
        <p:spPr>
          <a:xfrm>
            <a:off x="318233"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95" name="Google Shape;195;p9"/>
          <p:cNvSpPr/>
          <p:nvPr/>
        </p:nvSpPr>
        <p:spPr>
          <a:xfrm>
            <a:off x="4320828" y="-1775967"/>
            <a:ext cx="3551933" cy="355193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196" name="Google Shape;196;p9"/>
          <p:cNvSpPr txBox="1">
            <a:spLocks noGrp="1"/>
          </p:cNvSpPr>
          <p:nvPr>
            <p:ph type="body" idx="1"/>
          </p:nvPr>
        </p:nvSpPr>
        <p:spPr>
          <a:xfrm>
            <a:off x="4206241" y="239658"/>
            <a:ext cx="3781106"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97" name="Google Shape;197;p9"/>
          <p:cNvSpPr txBox="1">
            <a:spLocks noGrp="1"/>
          </p:cNvSpPr>
          <p:nvPr>
            <p:ph type="body" idx="2"/>
          </p:nvPr>
        </p:nvSpPr>
        <p:spPr>
          <a:xfrm>
            <a:off x="253466" y="2341523"/>
            <a:ext cx="1822768" cy="123110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98" name="Google Shape;198;p9"/>
          <p:cNvSpPr txBox="1">
            <a:spLocks noGrp="1"/>
          </p:cNvSpPr>
          <p:nvPr>
            <p:ph type="body" idx="3"/>
          </p:nvPr>
        </p:nvSpPr>
        <p:spPr>
          <a:xfrm>
            <a:off x="253466"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199" name="Google Shape;199;p9"/>
          <p:cNvSpPr txBox="1">
            <a:spLocks noGrp="1"/>
          </p:cNvSpPr>
          <p:nvPr>
            <p:ph type="body" idx="4"/>
          </p:nvPr>
        </p:nvSpPr>
        <p:spPr>
          <a:xfrm>
            <a:off x="253466" y="4527201"/>
            <a:ext cx="1822768" cy="69249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00" name="Google Shape;200;p9"/>
          <p:cNvSpPr/>
          <p:nvPr/>
        </p:nvSpPr>
        <p:spPr>
          <a:xfrm>
            <a:off x="2432967"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01" name="Google Shape;201;p9"/>
          <p:cNvSpPr/>
          <p:nvPr/>
        </p:nvSpPr>
        <p:spPr>
          <a:xfrm>
            <a:off x="2789700"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02" name="Google Shape;202;p9"/>
          <p:cNvSpPr txBox="1">
            <a:spLocks noGrp="1"/>
          </p:cNvSpPr>
          <p:nvPr>
            <p:ph type="body" idx="5"/>
          </p:nvPr>
        </p:nvSpPr>
        <p:spPr>
          <a:xfrm>
            <a:off x="2724933" y="2341523"/>
            <a:ext cx="1822768" cy="123110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03" name="Google Shape;203;p9"/>
          <p:cNvSpPr txBox="1">
            <a:spLocks noGrp="1"/>
          </p:cNvSpPr>
          <p:nvPr>
            <p:ph type="body" idx="6"/>
          </p:nvPr>
        </p:nvSpPr>
        <p:spPr>
          <a:xfrm>
            <a:off x="2724933"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04" name="Google Shape;204;p9"/>
          <p:cNvSpPr txBox="1">
            <a:spLocks noGrp="1"/>
          </p:cNvSpPr>
          <p:nvPr>
            <p:ph type="body" idx="7"/>
          </p:nvPr>
        </p:nvSpPr>
        <p:spPr>
          <a:xfrm>
            <a:off x="2724933" y="4527201"/>
            <a:ext cx="1822768" cy="69249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05" name="Google Shape;205;p9"/>
          <p:cNvSpPr/>
          <p:nvPr/>
        </p:nvSpPr>
        <p:spPr>
          <a:xfrm>
            <a:off x="4904433"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06" name="Google Shape;206;p9"/>
          <p:cNvSpPr/>
          <p:nvPr/>
        </p:nvSpPr>
        <p:spPr>
          <a:xfrm>
            <a:off x="5261166"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07" name="Google Shape;207;p9"/>
          <p:cNvSpPr txBox="1">
            <a:spLocks noGrp="1"/>
          </p:cNvSpPr>
          <p:nvPr>
            <p:ph type="body" idx="8"/>
          </p:nvPr>
        </p:nvSpPr>
        <p:spPr>
          <a:xfrm>
            <a:off x="5196399" y="2341523"/>
            <a:ext cx="1822768" cy="123110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08" name="Google Shape;208;p9"/>
          <p:cNvSpPr txBox="1">
            <a:spLocks noGrp="1"/>
          </p:cNvSpPr>
          <p:nvPr>
            <p:ph type="body" idx="9"/>
          </p:nvPr>
        </p:nvSpPr>
        <p:spPr>
          <a:xfrm>
            <a:off x="5196399"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09" name="Google Shape;209;p9"/>
          <p:cNvSpPr txBox="1">
            <a:spLocks noGrp="1"/>
          </p:cNvSpPr>
          <p:nvPr>
            <p:ph type="body" idx="13"/>
          </p:nvPr>
        </p:nvSpPr>
        <p:spPr>
          <a:xfrm>
            <a:off x="5196399" y="4527201"/>
            <a:ext cx="1822768" cy="69249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10" name="Google Shape;210;p9"/>
          <p:cNvSpPr/>
          <p:nvPr/>
        </p:nvSpPr>
        <p:spPr>
          <a:xfrm>
            <a:off x="7375898"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11" name="Google Shape;211;p9"/>
          <p:cNvSpPr/>
          <p:nvPr/>
        </p:nvSpPr>
        <p:spPr>
          <a:xfrm>
            <a:off x="7732631"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12" name="Google Shape;212;p9"/>
          <p:cNvSpPr txBox="1">
            <a:spLocks noGrp="1"/>
          </p:cNvSpPr>
          <p:nvPr>
            <p:ph type="body" idx="14"/>
          </p:nvPr>
        </p:nvSpPr>
        <p:spPr>
          <a:xfrm>
            <a:off x="7667864" y="2341523"/>
            <a:ext cx="1822768" cy="123110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13" name="Google Shape;213;p9"/>
          <p:cNvSpPr txBox="1">
            <a:spLocks noGrp="1"/>
          </p:cNvSpPr>
          <p:nvPr>
            <p:ph type="body" idx="15"/>
          </p:nvPr>
        </p:nvSpPr>
        <p:spPr>
          <a:xfrm>
            <a:off x="7667864"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14" name="Google Shape;214;p9"/>
          <p:cNvSpPr txBox="1">
            <a:spLocks noGrp="1"/>
          </p:cNvSpPr>
          <p:nvPr>
            <p:ph type="body" idx="16"/>
          </p:nvPr>
        </p:nvSpPr>
        <p:spPr>
          <a:xfrm>
            <a:off x="7667864" y="4527201"/>
            <a:ext cx="1822768" cy="69249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15" name="Google Shape;215;p9"/>
          <p:cNvSpPr/>
          <p:nvPr/>
        </p:nvSpPr>
        <p:spPr>
          <a:xfrm>
            <a:off x="9820402" y="3139191"/>
            <a:ext cx="2406701" cy="2671748"/>
          </a:xfrm>
          <a:prstGeom prst="roundRect">
            <a:avLst>
              <a:gd name="adj" fmla="val 485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16" name="Google Shape;216;p9"/>
          <p:cNvSpPr/>
          <p:nvPr/>
        </p:nvSpPr>
        <p:spPr>
          <a:xfrm>
            <a:off x="10177135" y="2110459"/>
            <a:ext cx="1693235" cy="1693235"/>
          </a:xfrm>
          <a:prstGeom prst="ellipse">
            <a:avLst/>
          </a:prstGeom>
          <a:solidFill>
            <a:schemeClr val="accent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17" name="Google Shape;217;p9"/>
          <p:cNvSpPr txBox="1">
            <a:spLocks noGrp="1"/>
          </p:cNvSpPr>
          <p:nvPr>
            <p:ph type="body" idx="17"/>
          </p:nvPr>
        </p:nvSpPr>
        <p:spPr>
          <a:xfrm>
            <a:off x="10112368" y="2341523"/>
            <a:ext cx="1822768" cy="123110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18" name="Google Shape;218;p9"/>
          <p:cNvSpPr txBox="1">
            <a:spLocks noGrp="1"/>
          </p:cNvSpPr>
          <p:nvPr>
            <p:ph type="body" idx="18"/>
          </p:nvPr>
        </p:nvSpPr>
        <p:spPr>
          <a:xfrm>
            <a:off x="10112368" y="4034758"/>
            <a:ext cx="1822768" cy="49244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19" name="Google Shape;219;p9"/>
          <p:cNvSpPr txBox="1">
            <a:spLocks noGrp="1"/>
          </p:cNvSpPr>
          <p:nvPr>
            <p:ph type="body" idx="19"/>
          </p:nvPr>
        </p:nvSpPr>
        <p:spPr>
          <a:xfrm>
            <a:off x="10112368" y="4527201"/>
            <a:ext cx="1822768" cy="69249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副标题页_2">
  <p:cSld name="副标题页_2">
    <p:bg>
      <p:bgPr>
        <a:solidFill>
          <a:schemeClr val="accent1"/>
        </a:solidFill>
        <a:effectLst/>
      </p:bgPr>
    </p:bg>
    <p:spTree>
      <p:nvGrpSpPr>
        <p:cNvPr id="1" name="Shape 220"/>
        <p:cNvGrpSpPr/>
        <p:nvPr/>
      </p:nvGrpSpPr>
      <p:grpSpPr>
        <a:xfrm>
          <a:off x="0" y="0"/>
          <a:ext cx="0" cy="0"/>
          <a:chOff x="0" y="0"/>
          <a:chExt cx="0" cy="0"/>
        </a:xfrm>
      </p:grpSpPr>
      <p:grpSp>
        <p:nvGrpSpPr>
          <p:cNvPr id="221" name="Google Shape;221;p10"/>
          <p:cNvGrpSpPr/>
          <p:nvPr/>
        </p:nvGrpSpPr>
        <p:grpSpPr>
          <a:xfrm>
            <a:off x="3988068" y="1081759"/>
            <a:ext cx="4217054" cy="4220097"/>
            <a:chOff x="2990458" y="811319"/>
            <a:chExt cx="3162790" cy="3165073"/>
          </a:xfrm>
        </p:grpSpPr>
        <p:sp>
          <p:nvSpPr>
            <p:cNvPr id="222" name="Google Shape;222;p10"/>
            <p:cNvSpPr/>
            <p:nvPr/>
          </p:nvSpPr>
          <p:spPr>
            <a:xfrm>
              <a:off x="4520918" y="811319"/>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23" name="Google Shape;223;p10"/>
            <p:cNvSpPr/>
            <p:nvPr/>
          </p:nvSpPr>
          <p:spPr>
            <a:xfrm rot="353362">
              <a:off x="4661277" y="81534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24" name="Google Shape;224;p10"/>
            <p:cNvSpPr/>
            <p:nvPr/>
          </p:nvSpPr>
          <p:spPr>
            <a:xfrm rot="854280">
              <a:off x="4840447" y="84659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25" name="Google Shape;225;p10"/>
            <p:cNvSpPr/>
            <p:nvPr/>
          </p:nvSpPr>
          <p:spPr>
            <a:xfrm rot="1207642">
              <a:off x="4975504" y="885015"/>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26" name="Google Shape;226;p10"/>
            <p:cNvSpPr/>
            <p:nvPr/>
          </p:nvSpPr>
          <p:spPr>
            <a:xfrm rot="1689293">
              <a:off x="5159752" y="95541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27" name="Google Shape;227;p10"/>
            <p:cNvSpPr/>
            <p:nvPr/>
          </p:nvSpPr>
          <p:spPr>
            <a:xfrm rot="1976499">
              <a:off x="5277889" y="103131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28" name="Google Shape;228;p10"/>
            <p:cNvSpPr/>
            <p:nvPr/>
          </p:nvSpPr>
          <p:spPr>
            <a:xfrm rot="2151988">
              <a:off x="5387794" y="110717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29" name="Google Shape;229;p10"/>
            <p:cNvSpPr/>
            <p:nvPr/>
          </p:nvSpPr>
          <p:spPr>
            <a:xfrm rot="2439194">
              <a:off x="5494679" y="119823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0" name="Google Shape;230;p10"/>
            <p:cNvSpPr/>
            <p:nvPr/>
          </p:nvSpPr>
          <p:spPr>
            <a:xfrm rot="2998031">
              <a:off x="5598275" y="130983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1" name="Google Shape;231;p10"/>
            <p:cNvSpPr/>
            <p:nvPr/>
          </p:nvSpPr>
          <p:spPr>
            <a:xfrm rot="3285237">
              <a:off x="5679752" y="142419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2" name="Google Shape;232;p10"/>
            <p:cNvSpPr/>
            <p:nvPr/>
          </p:nvSpPr>
          <p:spPr>
            <a:xfrm rot="3643549">
              <a:off x="5766777" y="157132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3" name="Google Shape;233;p10"/>
            <p:cNvSpPr/>
            <p:nvPr/>
          </p:nvSpPr>
          <p:spPr>
            <a:xfrm rot="3930755">
              <a:off x="5825474" y="169888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4" name="Google Shape;234;p10"/>
            <p:cNvSpPr/>
            <p:nvPr/>
          </p:nvSpPr>
          <p:spPr>
            <a:xfrm rot="4605071">
              <a:off x="5878674" y="1861940"/>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5" name="Google Shape;235;p10"/>
            <p:cNvSpPr/>
            <p:nvPr/>
          </p:nvSpPr>
          <p:spPr>
            <a:xfrm rot="4958433">
              <a:off x="5906925" y="199948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6" name="Google Shape;236;p10"/>
            <p:cNvSpPr/>
            <p:nvPr/>
          </p:nvSpPr>
          <p:spPr>
            <a:xfrm rot="-485789" flipH="1">
              <a:off x="4332651" y="82465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7" name="Google Shape;237;p10"/>
            <p:cNvSpPr/>
            <p:nvPr/>
          </p:nvSpPr>
          <p:spPr>
            <a:xfrm rot="-839151" flipH="1">
              <a:off x="4194258" y="848409"/>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8" name="Google Shape;238;p10"/>
            <p:cNvSpPr/>
            <p:nvPr/>
          </p:nvSpPr>
          <p:spPr>
            <a:xfrm rot="-1340069" flipH="1">
              <a:off x="4021276" y="907987"/>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39" name="Google Shape;239;p10"/>
            <p:cNvSpPr/>
            <p:nvPr/>
          </p:nvSpPr>
          <p:spPr>
            <a:xfrm rot="-1693431" flipH="1">
              <a:off x="3892975" y="96504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0" name="Google Shape;240;p10"/>
            <p:cNvSpPr/>
            <p:nvPr/>
          </p:nvSpPr>
          <p:spPr>
            <a:xfrm rot="-2175082" flipH="1">
              <a:off x="3734099" y="1057291"/>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1" name="Google Shape;241;p10"/>
            <p:cNvSpPr/>
            <p:nvPr/>
          </p:nvSpPr>
          <p:spPr>
            <a:xfrm rot="-2462288" flipH="1">
              <a:off x="3627830" y="1149071"/>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2" name="Google Shape;242;p10"/>
            <p:cNvSpPr/>
            <p:nvPr/>
          </p:nvSpPr>
          <p:spPr>
            <a:xfrm rot="-2637777" flipH="1">
              <a:off x="3522893" y="123965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3" name="Google Shape;243;p10"/>
            <p:cNvSpPr/>
            <p:nvPr/>
          </p:nvSpPr>
          <p:spPr>
            <a:xfrm rot="-2924983" flipH="1">
              <a:off x="3429900" y="134486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4" name="Google Shape;244;p10"/>
            <p:cNvSpPr/>
            <p:nvPr/>
          </p:nvSpPr>
          <p:spPr>
            <a:xfrm rot="-3483820" flipH="1">
              <a:off x="3339649" y="1463128"/>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5" name="Google Shape;245;p10"/>
            <p:cNvSpPr/>
            <p:nvPr/>
          </p:nvSpPr>
          <p:spPr>
            <a:xfrm rot="-3771026" flipH="1">
              <a:off x="3275090" y="158782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6" name="Google Shape;246;p10"/>
            <p:cNvSpPr/>
            <p:nvPr/>
          </p:nvSpPr>
          <p:spPr>
            <a:xfrm rot="-4129338" flipH="1">
              <a:off x="3216250" y="172074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7" name="Google Shape;247;p10"/>
            <p:cNvSpPr/>
            <p:nvPr/>
          </p:nvSpPr>
          <p:spPr>
            <a:xfrm rot="-4416544" flipH="1">
              <a:off x="3176103" y="1855296"/>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8" name="Google Shape;248;p10"/>
            <p:cNvSpPr/>
            <p:nvPr/>
          </p:nvSpPr>
          <p:spPr>
            <a:xfrm rot="-5090860" flipH="1">
              <a:off x="3146398" y="198922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49" name="Google Shape;249;p10"/>
            <p:cNvSpPr/>
            <p:nvPr/>
          </p:nvSpPr>
          <p:spPr>
            <a:xfrm rot="-5444222" flipH="1">
              <a:off x="3137801" y="212937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0" name="Google Shape;250;p10"/>
            <p:cNvSpPr/>
            <p:nvPr/>
          </p:nvSpPr>
          <p:spPr>
            <a:xfrm rot="10165998" flipH="1">
              <a:off x="4776882" y="3588760"/>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1" name="Google Shape;251;p10"/>
            <p:cNvSpPr/>
            <p:nvPr/>
          </p:nvSpPr>
          <p:spPr>
            <a:xfrm rot="9812636" flipH="1">
              <a:off x="4914123" y="355906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2" name="Google Shape;252;p10"/>
            <p:cNvSpPr/>
            <p:nvPr/>
          </p:nvSpPr>
          <p:spPr>
            <a:xfrm rot="9311718" flipH="1">
              <a:off x="5084524" y="3495490"/>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3" name="Google Shape;253;p10"/>
            <p:cNvSpPr/>
            <p:nvPr/>
          </p:nvSpPr>
          <p:spPr>
            <a:xfrm rot="8958356" flipH="1">
              <a:off x="5210245" y="343295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4" name="Google Shape;254;p10"/>
            <p:cNvSpPr/>
            <p:nvPr/>
          </p:nvSpPr>
          <p:spPr>
            <a:xfrm rot="8476705" flipH="1">
              <a:off x="5378459" y="332995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5" name="Google Shape;255;p10"/>
            <p:cNvSpPr/>
            <p:nvPr/>
          </p:nvSpPr>
          <p:spPr>
            <a:xfrm rot="8189499" flipH="1">
              <a:off x="5480674" y="323368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6" name="Google Shape;256;p10"/>
            <p:cNvSpPr/>
            <p:nvPr/>
          </p:nvSpPr>
          <p:spPr>
            <a:xfrm rot="8014010" flipH="1">
              <a:off x="5574804" y="313895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7" name="Google Shape;257;p10"/>
            <p:cNvSpPr/>
            <p:nvPr/>
          </p:nvSpPr>
          <p:spPr>
            <a:xfrm rot="7726804" flipH="1">
              <a:off x="5663177" y="302983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8" name="Google Shape;258;p10"/>
            <p:cNvSpPr/>
            <p:nvPr/>
          </p:nvSpPr>
          <p:spPr>
            <a:xfrm rot="7167967" flipH="1">
              <a:off x="5744551" y="2901134"/>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59" name="Google Shape;259;p10"/>
            <p:cNvSpPr/>
            <p:nvPr/>
          </p:nvSpPr>
          <p:spPr>
            <a:xfrm rot="6880761" flipH="1">
              <a:off x="5803676" y="2773772"/>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0" name="Google Shape;260;p10"/>
            <p:cNvSpPr/>
            <p:nvPr/>
          </p:nvSpPr>
          <p:spPr>
            <a:xfrm rot="6522449" flipH="1">
              <a:off x="5862244" y="2613180"/>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1" name="Google Shape;261;p10"/>
            <p:cNvSpPr/>
            <p:nvPr/>
          </p:nvSpPr>
          <p:spPr>
            <a:xfrm rot="6235243" flipH="1">
              <a:off x="5896555" y="2477020"/>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2" name="Google Shape;262;p10"/>
            <p:cNvSpPr/>
            <p:nvPr/>
          </p:nvSpPr>
          <p:spPr>
            <a:xfrm rot="5560927" flipH="1">
              <a:off x="5918950" y="2306970"/>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3" name="Google Shape;263;p10"/>
            <p:cNvSpPr/>
            <p:nvPr/>
          </p:nvSpPr>
          <p:spPr>
            <a:xfrm rot="5207565" flipH="1">
              <a:off x="5921499" y="216657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4" name="Google Shape;264;p10"/>
            <p:cNvSpPr/>
            <p:nvPr/>
          </p:nvSpPr>
          <p:spPr>
            <a:xfrm rot="10651787">
              <a:off x="4589363" y="361017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5" name="Google Shape;265;p10"/>
            <p:cNvSpPr/>
            <p:nvPr/>
          </p:nvSpPr>
          <p:spPr>
            <a:xfrm rot="-10594851">
              <a:off x="4448960" y="361220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6" name="Google Shape;266;p10"/>
            <p:cNvSpPr/>
            <p:nvPr/>
          </p:nvSpPr>
          <p:spPr>
            <a:xfrm rot="-10093933">
              <a:off x="4267986" y="358535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7" name="Google Shape;267;p10"/>
            <p:cNvSpPr/>
            <p:nvPr/>
          </p:nvSpPr>
          <p:spPr>
            <a:xfrm rot="-9740571">
              <a:off x="4131397" y="3552791"/>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8" name="Google Shape;268;p10"/>
            <p:cNvSpPr/>
            <p:nvPr/>
          </p:nvSpPr>
          <p:spPr>
            <a:xfrm rot="-9258920">
              <a:off x="3958300" y="349124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69" name="Google Shape;269;p10"/>
            <p:cNvSpPr/>
            <p:nvPr/>
          </p:nvSpPr>
          <p:spPr>
            <a:xfrm rot="-8971714">
              <a:off x="3837001" y="3420511"/>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0" name="Google Shape;270;p10"/>
            <p:cNvSpPr/>
            <p:nvPr/>
          </p:nvSpPr>
          <p:spPr>
            <a:xfrm rot="-8796225">
              <a:off x="3717234" y="3350708"/>
              <a:ext cx="97018" cy="3616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1" name="Google Shape;271;p10"/>
            <p:cNvSpPr/>
            <p:nvPr/>
          </p:nvSpPr>
          <p:spPr>
            <a:xfrm rot="-8509019">
              <a:off x="3606525" y="326433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2" name="Google Shape;272;p10"/>
            <p:cNvSpPr/>
            <p:nvPr/>
          </p:nvSpPr>
          <p:spPr>
            <a:xfrm rot="-7950182">
              <a:off x="3496116" y="3164626"/>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3" name="Google Shape;273;p10"/>
            <p:cNvSpPr/>
            <p:nvPr/>
          </p:nvSpPr>
          <p:spPr>
            <a:xfrm rot="-7662976">
              <a:off x="3409785" y="3053884"/>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4" name="Google Shape;274;p10"/>
            <p:cNvSpPr/>
            <p:nvPr/>
          </p:nvSpPr>
          <p:spPr>
            <a:xfrm rot="-7304664">
              <a:off x="3313154" y="291126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5" name="Google Shape;275;p10"/>
            <p:cNvSpPr/>
            <p:nvPr/>
          </p:nvSpPr>
          <p:spPr>
            <a:xfrm rot="-7017458">
              <a:off x="3249013" y="2786357"/>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6" name="Google Shape;276;p10"/>
            <p:cNvSpPr/>
            <p:nvPr/>
          </p:nvSpPr>
          <p:spPr>
            <a:xfrm rot="-6343142">
              <a:off x="3203834" y="265074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7" name="Google Shape;277;p10"/>
            <p:cNvSpPr/>
            <p:nvPr/>
          </p:nvSpPr>
          <p:spPr>
            <a:xfrm rot="-5989780">
              <a:off x="3169681" y="251454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8" name="Google Shape;278;p10"/>
            <p:cNvSpPr/>
            <p:nvPr/>
          </p:nvSpPr>
          <p:spPr>
            <a:xfrm rot="-5972731">
              <a:off x="3144790" y="2393595"/>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sp>
          <p:nvSpPr>
            <p:cNvPr id="279" name="Google Shape;279;p10"/>
            <p:cNvSpPr/>
            <p:nvPr/>
          </p:nvSpPr>
          <p:spPr>
            <a:xfrm rot="-5619369">
              <a:off x="3125483" y="2254513"/>
              <a:ext cx="97018" cy="3616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Century Gothic"/>
                <a:ea typeface="Century Gothic"/>
                <a:cs typeface="Century Gothic"/>
                <a:sym typeface="Century Gothic"/>
              </a:endParaRPr>
            </a:p>
          </p:txBody>
        </p:sp>
      </p:grpSp>
      <p:sp>
        <p:nvSpPr>
          <p:cNvPr id="280" name="Google Shape;280;p10"/>
          <p:cNvSpPr txBox="1">
            <a:spLocks noGrp="1"/>
          </p:cNvSpPr>
          <p:nvPr>
            <p:ph type="body" idx="1"/>
          </p:nvPr>
        </p:nvSpPr>
        <p:spPr>
          <a:xfrm>
            <a:off x="4206241" y="5504231"/>
            <a:ext cx="3781106" cy="6617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281" name="Google Shape;281;p10"/>
          <p:cNvSpPr txBox="1">
            <a:spLocks noGrp="1"/>
          </p:cNvSpPr>
          <p:nvPr>
            <p:ph type="body" idx="2"/>
          </p:nvPr>
        </p:nvSpPr>
        <p:spPr>
          <a:xfrm>
            <a:off x="4206241" y="1884473"/>
            <a:ext cx="3781106" cy="2646878"/>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lt1"/>
              </a:buClr>
              <a:buSzPts val="16600"/>
              <a:buFont typeface="Arial"/>
              <a:buNone/>
              <a:defRPr sz="16600" b="1" i="0" u="none" strike="noStrike" cap="none">
                <a:solidFill>
                  <a:schemeClr val="lt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4EBC0"/>
        </a:solidFill>
        <a:effectLst/>
      </p:bgPr>
    </p:bg>
    <p:spTree>
      <p:nvGrpSpPr>
        <p:cNvPr id="1" name="Shape 728"/>
        <p:cNvGrpSpPr/>
        <p:nvPr/>
      </p:nvGrpSpPr>
      <p:grpSpPr>
        <a:xfrm>
          <a:off x="0" y="0"/>
          <a:ext cx="0" cy="0"/>
          <a:chOff x="0" y="0"/>
          <a:chExt cx="0" cy="0"/>
        </a:xfrm>
      </p:grpSpPr>
      <p:pic>
        <p:nvPicPr>
          <p:cNvPr id="729" name="Google Shape;729;p36"/>
          <p:cNvPicPr preferRelativeResize="0"/>
          <p:nvPr/>
        </p:nvPicPr>
        <p:blipFill rotWithShape="1">
          <a:blip r:embed="rId3">
            <a:alphaModFix amt="34000"/>
          </a:blip>
          <a:srcRect l="4230" t="20426" r="3283" b="2126"/>
          <a:stretch/>
        </p:blipFill>
        <p:spPr>
          <a:xfrm>
            <a:off x="1809345" y="180289"/>
            <a:ext cx="8560340" cy="7168627"/>
          </a:xfrm>
          <a:prstGeom prst="rect">
            <a:avLst/>
          </a:prstGeom>
          <a:noFill/>
          <a:ln>
            <a:noFill/>
          </a:ln>
        </p:spPr>
      </p:pic>
      <p:sp>
        <p:nvSpPr>
          <p:cNvPr id="730" name="Google Shape;730;p36"/>
          <p:cNvSpPr txBox="1"/>
          <p:nvPr/>
        </p:nvSpPr>
        <p:spPr>
          <a:xfrm>
            <a:off x="11459183" y="2509736"/>
            <a:ext cx="184731" cy="308995"/>
          </a:xfrm>
          <a:prstGeom prst="rect">
            <a:avLst/>
          </a:prstGeom>
          <a:solidFill>
            <a:srgbClr val="F4EBC0"/>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cxnSp>
        <p:nvCxnSpPr>
          <p:cNvPr id="731" name="Google Shape;731;p36"/>
          <p:cNvCxnSpPr/>
          <p:nvPr/>
        </p:nvCxnSpPr>
        <p:spPr>
          <a:xfrm>
            <a:off x="1011676" y="1011677"/>
            <a:ext cx="10155677" cy="0"/>
          </a:xfrm>
          <a:prstGeom prst="straightConnector1">
            <a:avLst/>
          </a:prstGeom>
          <a:noFill/>
          <a:ln w="79375"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cxnSp>
        <p:nvCxnSpPr>
          <p:cNvPr id="732" name="Google Shape;732;p36"/>
          <p:cNvCxnSpPr/>
          <p:nvPr/>
        </p:nvCxnSpPr>
        <p:spPr>
          <a:xfrm>
            <a:off x="972761" y="4978588"/>
            <a:ext cx="10155677" cy="0"/>
          </a:xfrm>
          <a:prstGeom prst="straightConnector1">
            <a:avLst/>
          </a:prstGeom>
          <a:noFill/>
          <a:ln w="79375"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cxnSp>
        <p:nvCxnSpPr>
          <p:cNvPr id="733" name="Google Shape;733;p36"/>
          <p:cNvCxnSpPr/>
          <p:nvPr/>
        </p:nvCxnSpPr>
        <p:spPr>
          <a:xfrm>
            <a:off x="1011676" y="1183956"/>
            <a:ext cx="10155677" cy="0"/>
          </a:xfrm>
          <a:prstGeom prst="straightConnector1">
            <a:avLst/>
          </a:prstGeom>
          <a:noFill/>
          <a:ln w="31750"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cxnSp>
        <p:nvCxnSpPr>
          <p:cNvPr id="734" name="Google Shape;734;p36"/>
          <p:cNvCxnSpPr/>
          <p:nvPr/>
        </p:nvCxnSpPr>
        <p:spPr>
          <a:xfrm>
            <a:off x="972762" y="4795173"/>
            <a:ext cx="10155677" cy="0"/>
          </a:xfrm>
          <a:prstGeom prst="straightConnector1">
            <a:avLst/>
          </a:prstGeom>
          <a:noFill/>
          <a:ln w="31750"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sp>
        <p:nvSpPr>
          <p:cNvPr id="735" name="Google Shape;735;p36"/>
          <p:cNvSpPr txBox="1"/>
          <p:nvPr/>
        </p:nvSpPr>
        <p:spPr>
          <a:xfrm>
            <a:off x="2392157" y="2111712"/>
            <a:ext cx="7394713" cy="1919243"/>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4800"/>
              <a:buFont typeface="Arial"/>
              <a:buNone/>
            </a:pPr>
            <a:r>
              <a:rPr lang="zh-HK" sz="4800" b="1" i="0" u="none" strike="noStrike" cap="none">
                <a:solidFill>
                  <a:srgbClr val="0070BF"/>
                </a:solidFill>
                <a:latin typeface="Arial"/>
                <a:ea typeface="Arial"/>
                <a:cs typeface="Arial"/>
                <a:sym typeface="Arial"/>
              </a:rPr>
              <a:t>香港中文大學內地本科生融入舍堂文化狀況分析</a:t>
            </a:r>
            <a:endParaRPr sz="4800" b="1" i="0" u="none" strike="noStrike" cap="none">
              <a:solidFill>
                <a:srgbClr val="0070BF"/>
              </a:solidFill>
              <a:latin typeface="Arial"/>
              <a:ea typeface="Arial"/>
              <a:cs typeface="Arial"/>
              <a:sym typeface="Arial"/>
            </a:endParaRPr>
          </a:p>
        </p:txBody>
      </p:sp>
      <p:sp>
        <p:nvSpPr>
          <p:cNvPr id="736" name="Google Shape;736;p36"/>
          <p:cNvSpPr txBox="1"/>
          <p:nvPr/>
        </p:nvSpPr>
        <p:spPr>
          <a:xfrm>
            <a:off x="7887630" y="5087885"/>
            <a:ext cx="4304370" cy="943014"/>
          </a:xfrm>
          <a:prstGeom prst="rect">
            <a:avLst/>
          </a:prstGeom>
          <a:noFill/>
          <a:ln>
            <a:noFill/>
          </a:ln>
        </p:spPr>
        <p:txBody>
          <a:bodyPr spcFirstLastPara="1" wrap="square" lIns="91425" tIns="45700" rIns="91425" bIns="45700" anchor="t" anchorCtr="0">
            <a:noAutofit/>
          </a:bodyPr>
          <a:lstStyle/>
          <a:p>
            <a:pPr>
              <a:lnSpc>
                <a:spcPct val="130000"/>
              </a:lnSpc>
              <a:buSzPts val="1200"/>
            </a:pPr>
            <a:r>
              <a:rPr lang="en-US" altLang="zh-CN" sz="1600" b="1" i="0" u="none" strike="noStrike" cap="none" dirty="0">
                <a:solidFill>
                  <a:schemeClr val="dk1"/>
                </a:solidFill>
                <a:latin typeface="Arial"/>
                <a:ea typeface="Arial"/>
                <a:cs typeface="Arial"/>
                <a:sym typeface="Arial"/>
              </a:rPr>
              <a:t>WANG</a:t>
            </a:r>
            <a:r>
              <a:rPr lang="zh-CN" altLang="en-US" sz="1600" b="1" i="0" u="none" strike="noStrike" cap="none" dirty="0">
                <a:solidFill>
                  <a:schemeClr val="dk1"/>
                </a:solidFill>
                <a:latin typeface="Arial"/>
                <a:ea typeface="Arial"/>
                <a:cs typeface="Arial"/>
                <a:sym typeface="Arial"/>
              </a:rPr>
              <a:t> </a:t>
            </a:r>
            <a:r>
              <a:rPr lang="en-US" altLang="zh-CN" sz="1600" b="1" i="0" u="none" strike="noStrike" cap="none" dirty="0" err="1">
                <a:solidFill>
                  <a:schemeClr val="dk1"/>
                </a:solidFill>
                <a:latin typeface="Arial"/>
                <a:ea typeface="Arial"/>
                <a:cs typeface="Arial"/>
                <a:sym typeface="Arial"/>
              </a:rPr>
              <a:t>Pai</a:t>
            </a:r>
            <a:r>
              <a:rPr lang="zh-CN" altLang="en-US" sz="1600" b="1" i="0" u="none" strike="noStrike" cap="none" dirty="0">
                <a:solidFill>
                  <a:schemeClr val="dk1"/>
                </a:solidFill>
                <a:latin typeface="Arial"/>
                <a:ea typeface="Arial"/>
                <a:cs typeface="Arial"/>
                <a:sym typeface="Arial"/>
              </a:rPr>
              <a:t> </a:t>
            </a:r>
            <a:r>
              <a:rPr lang="en-HK" sz="1800" b="1" dirty="0"/>
              <a:t>1155076995</a:t>
            </a:r>
            <a:endParaRPr lang="en-US" altLang="zh-CN" sz="1600" b="1" i="0" u="none" strike="noStrike" cap="none" dirty="0">
              <a:solidFill>
                <a:schemeClr val="dk1"/>
              </a:solidFill>
              <a:latin typeface="Arial"/>
              <a:ea typeface="Arial"/>
              <a:cs typeface="Arial"/>
              <a:sym typeface="Arial"/>
            </a:endParaRPr>
          </a:p>
          <a:p>
            <a:pPr lvl="0">
              <a:lnSpc>
                <a:spcPct val="130000"/>
              </a:lnSpc>
              <a:buSzPts val="1200"/>
            </a:pPr>
            <a:r>
              <a:rPr lang="zh-HK" sz="1600" b="1" i="0" u="none" strike="noStrike" cap="none" dirty="0">
                <a:solidFill>
                  <a:schemeClr val="dk1"/>
                </a:solidFill>
                <a:latin typeface="Arial"/>
                <a:ea typeface="Arial"/>
                <a:cs typeface="Arial"/>
                <a:sym typeface="Arial"/>
              </a:rPr>
              <a:t>DENG Zihao</a:t>
            </a:r>
            <a:r>
              <a:rPr lang="zh-CN" altLang="en-US" sz="1600" b="1" i="0" u="none" strike="noStrike" cap="none" dirty="0">
                <a:solidFill>
                  <a:schemeClr val="dk1"/>
                </a:solidFill>
                <a:latin typeface="Arial"/>
                <a:ea typeface="Arial"/>
                <a:cs typeface="Arial"/>
                <a:sym typeface="Arial"/>
              </a:rPr>
              <a:t> </a:t>
            </a:r>
            <a:r>
              <a:rPr lang="en-HK" sz="1800" b="1" dirty="0"/>
              <a:t>1155077093</a:t>
            </a:r>
            <a:endParaRPr sz="1600" b="1" i="0" u="none" strike="noStrike" cap="none" dirty="0">
              <a:solidFill>
                <a:schemeClr val="dk1"/>
              </a:solidFill>
              <a:latin typeface="Arial"/>
              <a:ea typeface="Arial"/>
              <a:cs typeface="Arial"/>
              <a:sym typeface="Arial"/>
            </a:endParaRPr>
          </a:p>
          <a:p>
            <a:pPr lvl="0">
              <a:lnSpc>
                <a:spcPct val="130000"/>
              </a:lnSpc>
              <a:spcBef>
                <a:spcPts val="600"/>
              </a:spcBef>
              <a:buSzPts val="1200"/>
            </a:pPr>
            <a:r>
              <a:rPr lang="zh-HK" sz="1600" b="1" i="0" u="none" strike="noStrike" cap="none" dirty="0">
                <a:solidFill>
                  <a:schemeClr val="dk1"/>
                </a:solidFill>
                <a:latin typeface="Arial"/>
                <a:ea typeface="Arial"/>
                <a:cs typeface="Arial"/>
                <a:sym typeface="Arial"/>
              </a:rPr>
              <a:t>JU Tianci</a:t>
            </a:r>
            <a:r>
              <a:rPr lang="zh-CN" altLang="en-US" sz="1600" b="1" i="0" u="none" strike="noStrike" cap="none" dirty="0">
                <a:solidFill>
                  <a:schemeClr val="dk1"/>
                </a:solidFill>
                <a:latin typeface="Arial"/>
                <a:ea typeface="Arial"/>
                <a:cs typeface="Arial"/>
                <a:sym typeface="Arial"/>
              </a:rPr>
              <a:t> </a:t>
            </a:r>
            <a:r>
              <a:rPr lang="en-HK" sz="1800" b="1" dirty="0"/>
              <a:t>1155076984</a:t>
            </a:r>
            <a:endParaRPr lang="en-HK" altLang="zh-HK" sz="1600" b="1" i="0" u="none" strike="noStrike" cap="none" dirty="0">
              <a:solidFill>
                <a:schemeClr val="dk1"/>
              </a:solidFill>
              <a:latin typeface="Arial"/>
              <a:ea typeface="Arial"/>
              <a:cs typeface="Arial"/>
              <a:sym typeface="Arial"/>
            </a:endParaRPr>
          </a:p>
          <a:p>
            <a:pPr lvl="0">
              <a:lnSpc>
                <a:spcPct val="130000"/>
              </a:lnSpc>
              <a:spcBef>
                <a:spcPts val="600"/>
              </a:spcBef>
              <a:buSzPts val="1200"/>
            </a:pPr>
            <a:r>
              <a:rPr lang="en-US" altLang="zh-CN" sz="1600" b="1" dirty="0">
                <a:solidFill>
                  <a:schemeClr val="dk1"/>
                </a:solidFill>
              </a:rPr>
              <a:t>ZHENG</a:t>
            </a:r>
            <a:r>
              <a:rPr lang="zh-CN" altLang="en-US" sz="1600" b="1" dirty="0">
                <a:solidFill>
                  <a:schemeClr val="dk1"/>
                </a:solidFill>
              </a:rPr>
              <a:t> </a:t>
            </a:r>
            <a:r>
              <a:rPr lang="en-US" altLang="zh-CN" sz="1600" b="1" dirty="0">
                <a:solidFill>
                  <a:schemeClr val="dk1"/>
                </a:solidFill>
              </a:rPr>
              <a:t>Zihan</a:t>
            </a:r>
            <a:r>
              <a:rPr lang="zh-CN" altLang="en-US" sz="1600" b="1" dirty="0">
                <a:solidFill>
                  <a:schemeClr val="dk1"/>
                </a:solidFill>
              </a:rPr>
              <a:t> </a:t>
            </a:r>
            <a:r>
              <a:rPr lang="en-HK" sz="1800" b="1" dirty="0"/>
              <a:t>1155077094</a:t>
            </a:r>
            <a:endParaRPr sz="1600" b="1"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799"/>
        <p:cNvGrpSpPr/>
        <p:nvPr/>
      </p:nvGrpSpPr>
      <p:grpSpPr>
        <a:xfrm>
          <a:off x="0" y="0"/>
          <a:ext cx="0" cy="0"/>
          <a:chOff x="0" y="0"/>
          <a:chExt cx="0" cy="0"/>
        </a:xfrm>
      </p:grpSpPr>
      <p:sp>
        <p:nvSpPr>
          <p:cNvPr id="800" name="Google Shape;800;p44"/>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7200"/>
              <a:buFont typeface="Arial"/>
              <a:buNone/>
            </a:pPr>
            <a:r>
              <a:rPr lang="zh-HK" sz="7200" b="0" i="0" u="none" strike="noStrike" cap="none">
                <a:solidFill>
                  <a:srgbClr val="1173BC"/>
                </a:solidFill>
                <a:latin typeface="Arial"/>
                <a:ea typeface="Arial"/>
                <a:cs typeface="Arial"/>
                <a:sym typeface="Arial"/>
              </a:rPr>
              <a:t>個人訪談</a:t>
            </a:r>
            <a:endParaRPr sz="7200" b="0" i="0" u="none" strike="noStrike" cap="none">
              <a:solidFill>
                <a:srgbClr val="1173BC"/>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805"/>
        <p:cNvGrpSpPr/>
        <p:nvPr/>
      </p:nvGrpSpPr>
      <p:grpSpPr>
        <a:xfrm>
          <a:off x="0" y="0"/>
          <a:ext cx="0" cy="0"/>
          <a:chOff x="0" y="0"/>
          <a:chExt cx="0" cy="0"/>
        </a:xfrm>
      </p:grpSpPr>
      <p:sp>
        <p:nvSpPr>
          <p:cNvPr id="806" name="Google Shape;806;p45"/>
          <p:cNvSpPr/>
          <p:nvPr/>
        </p:nvSpPr>
        <p:spPr>
          <a:xfrm>
            <a:off x="0" y="6670622"/>
            <a:ext cx="12191999" cy="18737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07" name="Google Shape;807;p45"/>
          <p:cNvSpPr txBox="1"/>
          <p:nvPr/>
        </p:nvSpPr>
        <p:spPr>
          <a:xfrm>
            <a:off x="504472" y="389039"/>
            <a:ext cx="2120900" cy="74231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訪談準備</a:t>
            </a:r>
            <a:endParaRPr sz="3600" b="0" i="0" u="none" strike="noStrike" cap="none">
              <a:solidFill>
                <a:srgbClr val="1173BC"/>
              </a:solidFill>
              <a:latin typeface="Arial"/>
              <a:ea typeface="Arial"/>
              <a:cs typeface="Arial"/>
              <a:sym typeface="Arial"/>
            </a:endParaRPr>
          </a:p>
        </p:txBody>
      </p:sp>
      <p:sp>
        <p:nvSpPr>
          <p:cNvPr id="808" name="Google Shape;808;p45"/>
          <p:cNvSpPr txBox="1"/>
          <p:nvPr/>
        </p:nvSpPr>
        <p:spPr>
          <a:xfrm>
            <a:off x="440950" y="1200850"/>
            <a:ext cx="7182000" cy="30747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600"/>
              </a:spcBef>
              <a:spcAft>
                <a:spcPts val="0"/>
              </a:spcAft>
              <a:buClr>
                <a:schemeClr val="dk1"/>
              </a:buClr>
              <a:buSzPts val="2400"/>
              <a:buFont typeface="Arial"/>
              <a:buAutoNum type="arabicPeriod"/>
            </a:pPr>
            <a:r>
              <a:rPr lang="zh-HK" sz="2400" b="0" i="0" u="none" strike="noStrike" cap="none">
                <a:solidFill>
                  <a:schemeClr val="dk1"/>
                </a:solidFill>
                <a:latin typeface="Arial"/>
                <a:ea typeface="Arial"/>
                <a:cs typeface="Arial"/>
                <a:sym typeface="Arial"/>
              </a:rPr>
              <a:t>引入</a:t>
            </a:r>
            <a:endParaRPr sz="2400" b="0" i="0" u="none" strike="noStrike" cap="none">
              <a:solidFill>
                <a:schemeClr val="dk1"/>
              </a:solidFill>
              <a:latin typeface="Arial"/>
              <a:ea typeface="Arial"/>
              <a:cs typeface="Arial"/>
              <a:sym typeface="Arial"/>
            </a:endParaRPr>
          </a:p>
          <a:p>
            <a:pPr marL="457189" marR="0" lvl="1" indent="0" algn="l" rtl="0">
              <a:lnSpc>
                <a:spcPct val="150000"/>
              </a:lnSpc>
              <a:spcBef>
                <a:spcPts val="600"/>
              </a:spcBef>
              <a:spcAft>
                <a:spcPts val="0"/>
              </a:spcAft>
              <a:buClr>
                <a:srgbClr val="000000"/>
              </a:buClr>
              <a:buSzPts val="2400"/>
              <a:buFont typeface="Arial"/>
              <a:buNone/>
            </a:pPr>
            <a:r>
              <a:rPr lang="zh-HK" sz="2400" b="0" i="0" u="none" strike="noStrike" cap="none">
                <a:solidFill>
                  <a:schemeClr val="dk1"/>
                </a:solidFill>
                <a:latin typeface="Arial"/>
                <a:ea typeface="Arial"/>
                <a:cs typeface="Arial"/>
                <a:sym typeface="Arial"/>
              </a:rPr>
              <a:t>1.1. 告知研究目的</a:t>
            </a:r>
            <a:endParaRPr sz="2400" b="0" i="0" u="none" strike="noStrike" cap="none">
              <a:solidFill>
                <a:schemeClr val="dk1"/>
              </a:solidFill>
              <a:latin typeface="Arial"/>
              <a:ea typeface="Arial"/>
              <a:cs typeface="Arial"/>
              <a:sym typeface="Arial"/>
            </a:endParaRPr>
          </a:p>
          <a:p>
            <a:pPr marL="457189" marR="0" lvl="1" indent="0" algn="l" rtl="0">
              <a:lnSpc>
                <a:spcPct val="150000"/>
              </a:lnSpc>
              <a:spcBef>
                <a:spcPts val="600"/>
              </a:spcBef>
              <a:spcAft>
                <a:spcPts val="0"/>
              </a:spcAft>
              <a:buClr>
                <a:srgbClr val="000000"/>
              </a:buClr>
              <a:buSzPts val="2400"/>
              <a:buFont typeface="Arial"/>
              <a:buNone/>
            </a:pPr>
            <a:r>
              <a:rPr lang="zh-HK" sz="2400" b="0" i="0" u="none" strike="noStrike" cap="none">
                <a:solidFill>
                  <a:schemeClr val="dk1"/>
                </a:solidFill>
                <a:latin typeface="Arial"/>
                <a:ea typeface="Arial"/>
                <a:cs typeface="Arial"/>
                <a:sym typeface="Arial"/>
              </a:rPr>
              <a:t>1.2. 告知「訪談會被錄音，並只會用作研究」</a:t>
            </a:r>
            <a:endParaRPr sz="2400" b="0" i="0" u="none" strike="noStrike" cap="none">
              <a:solidFill>
                <a:schemeClr val="dk1"/>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2400"/>
              <a:buFont typeface="Arial"/>
              <a:buAutoNum type="arabicPeriod"/>
            </a:pPr>
            <a:r>
              <a:rPr lang="zh-HK" sz="2400" b="0" i="0" u="none" strike="noStrike" cap="none">
                <a:solidFill>
                  <a:schemeClr val="dk1"/>
                </a:solidFill>
                <a:latin typeface="Arial"/>
                <a:ea typeface="Arial"/>
                <a:cs typeface="Arial"/>
                <a:sym typeface="Arial"/>
              </a:rPr>
              <a:t>訪談同意書</a:t>
            </a:r>
            <a:endParaRPr sz="2400" b="0" i="0" u="none" strike="noStrike" cap="none">
              <a:solidFill>
                <a:schemeClr val="dk1"/>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2400"/>
              <a:buFont typeface="Arial"/>
              <a:buAutoNum type="arabicPeriod"/>
            </a:pPr>
            <a:r>
              <a:rPr lang="zh-HK" sz="2400" b="0" i="0" u="none" strike="noStrike" cap="none">
                <a:solidFill>
                  <a:schemeClr val="dk1"/>
                </a:solidFill>
                <a:latin typeface="Arial"/>
                <a:ea typeface="Arial"/>
                <a:cs typeface="Arial"/>
                <a:sym typeface="Arial"/>
              </a:rPr>
              <a:t>記錄受訪者背景</a:t>
            </a:r>
            <a:endParaRPr sz="2400" b="0" i="0" u="none" strike="noStrike" cap="none">
              <a:solidFill>
                <a:schemeClr val="dk1"/>
              </a:solidFill>
              <a:latin typeface="Arial"/>
              <a:ea typeface="Arial"/>
              <a:cs typeface="Arial"/>
              <a:sym typeface="Arial"/>
            </a:endParaRPr>
          </a:p>
        </p:txBody>
      </p:sp>
      <p:grpSp>
        <p:nvGrpSpPr>
          <p:cNvPr id="809" name="Google Shape;809;p45"/>
          <p:cNvGrpSpPr/>
          <p:nvPr/>
        </p:nvGrpSpPr>
        <p:grpSpPr>
          <a:xfrm>
            <a:off x="440947" y="5241007"/>
            <a:ext cx="914400" cy="914400"/>
            <a:chOff x="9590923" y="1494430"/>
            <a:chExt cx="914400" cy="914400"/>
          </a:xfrm>
        </p:grpSpPr>
        <p:sp>
          <p:nvSpPr>
            <p:cNvPr id="810" name="Google Shape;810;p45"/>
            <p:cNvSpPr/>
            <p:nvPr/>
          </p:nvSpPr>
          <p:spPr>
            <a:xfrm>
              <a:off x="9590923" y="1494430"/>
              <a:ext cx="914400" cy="91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811" name="Google Shape;811;p45"/>
            <p:cNvGrpSpPr/>
            <p:nvPr/>
          </p:nvGrpSpPr>
          <p:grpSpPr>
            <a:xfrm>
              <a:off x="9815951" y="1690486"/>
              <a:ext cx="464344" cy="464344"/>
              <a:chOff x="4439444" y="1652588"/>
              <a:chExt cx="464344" cy="464344"/>
            </a:xfrm>
          </p:grpSpPr>
          <p:sp>
            <p:nvSpPr>
              <p:cNvPr id="812" name="Google Shape;812;p45"/>
              <p:cNvSpPr/>
              <p:nvPr/>
            </p:nvSpPr>
            <p:spPr>
              <a:xfrm>
                <a:off x="4686300" y="1710532"/>
                <a:ext cx="152400" cy="152400"/>
              </a:xfrm>
              <a:custGeom>
                <a:avLst/>
                <a:gdLst/>
                <a:ahLst/>
                <a:cxnLst/>
                <a:rect l="l" t="t" r="r" b="b"/>
                <a:pathLst>
                  <a:path w="21600" h="21600" extrusionOk="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3" name="Google Shape;813;p45"/>
              <p:cNvSpPr/>
              <p:nvPr/>
            </p:nvSpPr>
            <p:spPr>
              <a:xfrm>
                <a:off x="4439444" y="1652588"/>
                <a:ext cx="464344" cy="464344"/>
              </a:xfrm>
              <a:custGeom>
                <a:avLst/>
                <a:gdLst/>
                <a:ahLst/>
                <a:cxnLst/>
                <a:rect l="l" t="t" r="r" b="b"/>
                <a:pathLst>
                  <a:path w="21248" h="21600" extrusionOk="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4" name="Google Shape;814;p45"/>
              <p:cNvSpPr/>
              <p:nvPr/>
            </p:nvSpPr>
            <p:spPr>
              <a:xfrm>
                <a:off x="4686300" y="1652588"/>
                <a:ext cx="217488" cy="217488"/>
              </a:xfrm>
              <a:custGeom>
                <a:avLst/>
                <a:gdLst/>
                <a:ahLst/>
                <a:cxnLst/>
                <a:rect l="l" t="t" r="r" b="b"/>
                <a:pathLst>
                  <a:path w="21600" h="21600" extrusionOk="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sp>
        <p:nvSpPr>
          <p:cNvPr id="815" name="Google Shape;815;p45"/>
          <p:cNvSpPr txBox="1"/>
          <p:nvPr/>
        </p:nvSpPr>
        <p:spPr>
          <a:xfrm>
            <a:off x="1608232" y="5156853"/>
            <a:ext cx="8975534" cy="1082732"/>
          </a:xfrm>
          <a:prstGeom prst="rect">
            <a:avLst/>
          </a:prstGeom>
          <a:noFill/>
          <a:ln>
            <a:noFill/>
          </a:ln>
        </p:spPr>
        <p:txBody>
          <a:bodyPr spcFirstLastPara="1" wrap="square" lIns="91425" tIns="45700" rIns="91425" bIns="45700" anchor="t" anchorCtr="0">
            <a:noAutofit/>
          </a:bodyPr>
          <a:lstStyle/>
          <a:p>
            <a:pPr marL="171450" marR="0" lvl="0" indent="-171450" algn="l" rtl="0">
              <a:lnSpc>
                <a:spcPct val="130000"/>
              </a:lnSpc>
              <a:spcBef>
                <a:spcPts val="0"/>
              </a:spcBef>
              <a:spcAft>
                <a:spcPts val="0"/>
              </a:spcAft>
              <a:buClr>
                <a:schemeClr val="dk1"/>
              </a:buClr>
              <a:buSzPts val="2400"/>
              <a:buFont typeface="Arial"/>
              <a:buChar char="•"/>
            </a:pPr>
            <a:r>
              <a:rPr lang="zh-HK" sz="2400" b="0" i="0" u="none" strike="noStrike" cap="none">
                <a:solidFill>
                  <a:schemeClr val="dk1"/>
                </a:solidFill>
                <a:latin typeface="Arial"/>
                <a:ea typeface="Arial"/>
                <a:cs typeface="Arial"/>
                <a:sym typeface="Arial"/>
              </a:rPr>
              <a:t>立意抽樣</a:t>
            </a:r>
            <a:endParaRPr sz="2400" b="0" i="0" u="none" strike="noStrike" cap="none">
              <a:solidFill>
                <a:schemeClr val="dk1"/>
              </a:solidFill>
              <a:latin typeface="Arial"/>
              <a:ea typeface="Arial"/>
              <a:cs typeface="Arial"/>
              <a:sym typeface="Arial"/>
            </a:endParaRPr>
          </a:p>
          <a:p>
            <a:pPr marL="171450" marR="0" lvl="0" indent="-171450" algn="l" rtl="0">
              <a:lnSpc>
                <a:spcPct val="130000"/>
              </a:lnSpc>
              <a:spcBef>
                <a:spcPts val="600"/>
              </a:spcBef>
              <a:spcAft>
                <a:spcPts val="0"/>
              </a:spcAft>
              <a:buClr>
                <a:schemeClr val="dk1"/>
              </a:buClr>
              <a:buSzPts val="2400"/>
              <a:buFont typeface="Arial"/>
              <a:buChar char="•"/>
            </a:pPr>
            <a:r>
              <a:rPr lang="zh-HK" sz="2400" b="0" i="0" u="none" strike="noStrike" cap="none">
                <a:solidFill>
                  <a:schemeClr val="dk1"/>
                </a:solidFill>
                <a:latin typeface="Arial"/>
                <a:ea typeface="Arial"/>
                <a:cs typeface="Arial"/>
                <a:sym typeface="Arial"/>
              </a:rPr>
              <a:t>採訪了九位來自不同書院、年級、學系、性別的中大內地本科生</a:t>
            </a:r>
            <a:endParaRPr sz="2400" b="0" i="0" u="none" strike="noStrike" cap="none">
              <a:solidFill>
                <a:schemeClr val="dk1"/>
              </a:solidFill>
              <a:latin typeface="Arial"/>
              <a:ea typeface="Arial"/>
              <a:cs typeface="Arial"/>
              <a:sym typeface="Arial"/>
            </a:endParaRPr>
          </a:p>
        </p:txBody>
      </p:sp>
      <p:pic>
        <p:nvPicPr>
          <p:cNvPr id="816" name="Google Shape;816;p45"/>
          <p:cNvPicPr preferRelativeResize="0"/>
          <p:nvPr/>
        </p:nvPicPr>
        <p:blipFill rotWithShape="1">
          <a:blip r:embed="rId3">
            <a:alphaModFix/>
          </a:blip>
          <a:srcRect/>
          <a:stretch/>
        </p:blipFill>
        <p:spPr>
          <a:xfrm rot="207781">
            <a:off x="7462967" y="277090"/>
            <a:ext cx="4104348" cy="41043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9"/>
                                        </p:tgtEl>
                                        <p:attrNameLst>
                                          <p:attrName>style.visibility</p:attrName>
                                        </p:attrNameLst>
                                      </p:cBhvr>
                                      <p:to>
                                        <p:strVal val="visible"/>
                                      </p:to>
                                    </p:set>
                                    <p:animEffect transition="in" filter="fade">
                                      <p:cBhvr>
                                        <p:cTn id="7" dur="500"/>
                                        <p:tgtEl>
                                          <p:spTgt spid="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820"/>
        <p:cNvGrpSpPr/>
        <p:nvPr/>
      </p:nvGrpSpPr>
      <p:grpSpPr>
        <a:xfrm>
          <a:off x="0" y="0"/>
          <a:ext cx="0" cy="0"/>
          <a:chOff x="0" y="0"/>
          <a:chExt cx="0" cy="0"/>
        </a:xfrm>
      </p:grpSpPr>
      <p:sp>
        <p:nvSpPr>
          <p:cNvPr id="821" name="Google Shape;821;p46"/>
          <p:cNvSpPr/>
          <p:nvPr/>
        </p:nvSpPr>
        <p:spPr>
          <a:xfrm>
            <a:off x="0" y="6670725"/>
            <a:ext cx="12192000" cy="18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22" name="Google Shape;822;p46"/>
          <p:cNvSpPr txBox="1"/>
          <p:nvPr/>
        </p:nvSpPr>
        <p:spPr>
          <a:xfrm>
            <a:off x="1337934" y="19550"/>
            <a:ext cx="2120900" cy="74231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訪談問題</a:t>
            </a:r>
            <a:endParaRPr sz="3600" b="0" i="0" u="none" strike="noStrike" cap="none">
              <a:solidFill>
                <a:srgbClr val="1173BC"/>
              </a:solidFill>
              <a:latin typeface="Arial"/>
              <a:ea typeface="Arial"/>
              <a:cs typeface="Arial"/>
              <a:sym typeface="Arial"/>
            </a:endParaRPr>
          </a:p>
        </p:txBody>
      </p:sp>
      <p:grpSp>
        <p:nvGrpSpPr>
          <p:cNvPr id="823" name="Google Shape;823;p46"/>
          <p:cNvGrpSpPr/>
          <p:nvPr/>
        </p:nvGrpSpPr>
        <p:grpSpPr>
          <a:xfrm>
            <a:off x="898363" y="170936"/>
            <a:ext cx="439552" cy="439552"/>
            <a:chOff x="1253782" y="1885071"/>
            <a:chExt cx="914400" cy="914400"/>
          </a:xfrm>
        </p:grpSpPr>
        <p:sp>
          <p:nvSpPr>
            <p:cNvPr id="824" name="Google Shape;824;p46"/>
            <p:cNvSpPr/>
            <p:nvPr/>
          </p:nvSpPr>
          <p:spPr>
            <a:xfrm>
              <a:off x="1253782" y="1885071"/>
              <a:ext cx="914400" cy="9144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825" name="Google Shape;825;p46"/>
            <p:cNvGrpSpPr/>
            <p:nvPr/>
          </p:nvGrpSpPr>
          <p:grpSpPr>
            <a:xfrm>
              <a:off x="1551438" y="2110099"/>
              <a:ext cx="319088" cy="465138"/>
              <a:chOff x="3582988" y="3510757"/>
              <a:chExt cx="319088" cy="465138"/>
            </a:xfrm>
          </p:grpSpPr>
          <p:sp>
            <p:nvSpPr>
              <p:cNvPr id="826" name="Google Shape;826;p46"/>
              <p:cNvSpPr/>
              <p:nvPr/>
            </p:nvSpPr>
            <p:spPr>
              <a:xfrm>
                <a:off x="3582988" y="3510757"/>
                <a:ext cx="319088" cy="465138"/>
              </a:xfrm>
              <a:custGeom>
                <a:avLst/>
                <a:gdLst/>
                <a:ahLst/>
                <a:cxnLst/>
                <a:rect l="l" t="t" r="r" b="b"/>
                <a:pathLst>
                  <a:path w="21600" h="21600" extrusionOk="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7" name="Google Shape;827;p46"/>
              <p:cNvSpPr/>
              <p:nvPr/>
            </p:nvSpPr>
            <p:spPr>
              <a:xfrm>
                <a:off x="3655219" y="3583782"/>
                <a:ext cx="94456" cy="94456"/>
              </a:xfrm>
              <a:custGeom>
                <a:avLst/>
                <a:gdLst/>
                <a:ahLst/>
                <a:cxnLst/>
                <a:rect l="l" t="t"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pic>
        <p:nvPicPr>
          <p:cNvPr id="828" name="Google Shape;828;p46"/>
          <p:cNvPicPr preferRelativeResize="0"/>
          <p:nvPr/>
        </p:nvPicPr>
        <p:blipFill rotWithShape="1">
          <a:blip r:embed="rId3">
            <a:alphaModFix/>
          </a:blip>
          <a:srcRect/>
          <a:stretch/>
        </p:blipFill>
        <p:spPr>
          <a:xfrm>
            <a:off x="9027862" y="45429"/>
            <a:ext cx="3164137" cy="2326857"/>
          </a:xfrm>
          <a:prstGeom prst="rect">
            <a:avLst/>
          </a:prstGeom>
          <a:noFill/>
          <a:ln>
            <a:noFill/>
          </a:ln>
        </p:spPr>
      </p:pic>
      <p:sp>
        <p:nvSpPr>
          <p:cNvPr id="829" name="Google Shape;829;p46"/>
          <p:cNvSpPr txBox="1"/>
          <p:nvPr/>
        </p:nvSpPr>
        <p:spPr>
          <a:xfrm>
            <a:off x="153125" y="585225"/>
            <a:ext cx="11883300" cy="60855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60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請問你現在融入香港的狀況是怎樣的？</a:t>
            </a:r>
            <a:endParaRPr sz="2400" b="0" i="0" u="none" strike="noStrike" cap="none">
              <a:solidFill>
                <a:schemeClr val="dk1"/>
              </a:solidFill>
              <a:latin typeface="Century Gothic"/>
              <a:ea typeface="Century Gothic"/>
              <a:cs typeface="Century Gothic"/>
              <a:sym typeface="Century Gothic"/>
            </a:endParaRPr>
          </a:p>
          <a:p>
            <a:pPr marL="457200" marR="0" lvl="0" indent="-457200" algn="l" rtl="0">
              <a:lnSpc>
                <a:spcPct val="150000"/>
              </a:lnSpc>
              <a:spcBef>
                <a:spcPts val="60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請問你對於融入香港有什麽看法？</a:t>
            </a:r>
            <a:endParaRPr sz="2400" b="0" i="0" u="none" strike="noStrike" cap="none">
              <a:solidFill>
                <a:schemeClr val="dk1"/>
              </a:solidFill>
              <a:latin typeface="Century Gothic"/>
              <a:ea typeface="Century Gothic"/>
              <a:cs typeface="Century Gothic"/>
              <a:sym typeface="Century Gothic"/>
            </a:endParaRPr>
          </a:p>
          <a:p>
            <a:pPr marL="457200" marR="0" lvl="0" indent="-457200" algn="l" rtl="0">
              <a:lnSpc>
                <a:spcPct val="150000"/>
              </a:lnSpc>
              <a:spcBef>
                <a:spcPts val="60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之前有無住宿經歷？如果有，請談一下對之前住宿經歷的看法</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請談一下對香港宿舍生活的看法</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請談一下對香港本地宿生的看法</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請談一下對宿生會活動的看法</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請問你喜歡宿生會活動的哪些部分？不喜歡哪些部分？</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你覺得有哪些因素影響了內地生融入宿生會活動 ？</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你對於畢業之後的規劃是如何呢？(去國外、留在香港內地或讀研、工作)這是否有影響到你對融入香港的看法？</a:t>
            </a:r>
            <a:endParaRPr sz="2000" b="0" i="0" u="none" strike="noStrike" cap="none">
              <a:solidFill>
                <a:schemeClr val="dk1"/>
              </a:solidFill>
              <a:latin typeface="Century Gothic"/>
              <a:ea typeface="Century Gothic"/>
              <a:cs typeface="Century Gothic"/>
              <a:sym typeface="Century Gothic"/>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823"/>
                                        </p:tgtEl>
                                        <p:attrNameLst>
                                          <p:attrName>style.visibility</p:attrName>
                                        </p:attrNameLst>
                                      </p:cBhvr>
                                      <p:to>
                                        <p:strVal val="visible"/>
                                      </p:to>
                                    </p:set>
                                    <p:anim calcmode="lin" valueType="num">
                                      <p:cBhvr additive="base">
                                        <p:cTn id="7" dur="500"/>
                                        <p:tgtEl>
                                          <p:spTgt spid="823"/>
                                        </p:tgtEl>
                                        <p:attrNameLst>
                                          <p:attrName>ppt_w</p:attrName>
                                        </p:attrNameLst>
                                      </p:cBhvr>
                                      <p:tavLst>
                                        <p:tav tm="0">
                                          <p:val>
                                            <p:strVal val="0"/>
                                          </p:val>
                                        </p:tav>
                                        <p:tav tm="100000">
                                          <p:val>
                                            <p:strVal val="#ppt_w"/>
                                          </p:val>
                                        </p:tav>
                                      </p:tavLst>
                                    </p:anim>
                                    <p:anim calcmode="lin" valueType="num">
                                      <p:cBhvr additive="base">
                                        <p:cTn id="8" dur="500"/>
                                        <p:tgtEl>
                                          <p:spTgt spid="8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833"/>
        <p:cNvGrpSpPr/>
        <p:nvPr/>
      </p:nvGrpSpPr>
      <p:grpSpPr>
        <a:xfrm>
          <a:off x="0" y="0"/>
          <a:ext cx="0" cy="0"/>
          <a:chOff x="0" y="0"/>
          <a:chExt cx="0" cy="0"/>
        </a:xfrm>
      </p:grpSpPr>
      <p:sp>
        <p:nvSpPr>
          <p:cNvPr id="834" name="Google Shape;834;p47"/>
          <p:cNvSpPr/>
          <p:nvPr/>
        </p:nvSpPr>
        <p:spPr>
          <a:xfrm>
            <a:off x="0" y="0"/>
            <a:ext cx="60186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35" name="Google Shape;835;p47"/>
          <p:cNvSpPr txBox="1"/>
          <p:nvPr/>
        </p:nvSpPr>
        <p:spPr>
          <a:xfrm>
            <a:off x="864255" y="1238581"/>
            <a:ext cx="4302000" cy="37308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2400"/>
              <a:buFont typeface="Century Gothic"/>
              <a:buAutoNum type="arabicPeriod"/>
            </a:pPr>
            <a:r>
              <a:rPr lang="zh-HK" sz="2400" b="0" i="0" u="none" strike="noStrike" cap="none">
                <a:solidFill>
                  <a:schemeClr val="dk1"/>
                </a:solidFill>
                <a:latin typeface="Century Gothic"/>
                <a:ea typeface="Century Gothic"/>
                <a:cs typeface="Century Gothic"/>
                <a:sym typeface="Century Gothic"/>
              </a:rPr>
              <a:t>影響融入因素：</a:t>
            </a:r>
            <a:endParaRPr sz="2400" b="0" i="0" u="none" strike="noStrike" cap="none">
              <a:solidFill>
                <a:schemeClr val="dk1"/>
              </a:solidFill>
              <a:latin typeface="Century Gothic"/>
              <a:ea typeface="Century Gothic"/>
              <a:cs typeface="Century Gothic"/>
              <a:sym typeface="Century Gothic"/>
            </a:endParaRPr>
          </a:p>
          <a:p>
            <a:pPr marL="342900" marR="0" lvl="0" indent="-342900" algn="l" rtl="0">
              <a:lnSpc>
                <a:spcPct val="150000"/>
              </a:lnSpc>
              <a:spcBef>
                <a:spcPts val="600"/>
              </a:spcBef>
              <a:spcAft>
                <a:spcPts val="0"/>
              </a:spcAft>
              <a:buClr>
                <a:schemeClr val="dk1"/>
              </a:buClr>
              <a:buSzPts val="2400"/>
              <a:buChar char="•"/>
            </a:pPr>
            <a:r>
              <a:rPr lang="zh-HK" sz="2400" b="0" i="0" u="none" strike="noStrike" cap="none">
                <a:solidFill>
                  <a:schemeClr val="dk1"/>
                </a:solidFill>
                <a:latin typeface="Century Gothic"/>
                <a:ea typeface="Century Gothic"/>
                <a:cs typeface="Century Gothic"/>
                <a:sym typeface="Century Gothic"/>
              </a:rPr>
              <a:t>粵語水平</a:t>
            </a:r>
            <a:endParaRPr sz="2400" b="0" i="0" u="none" strike="noStrike" cap="none">
              <a:solidFill>
                <a:schemeClr val="dk1"/>
              </a:solidFill>
              <a:latin typeface="Century Gothic"/>
              <a:ea typeface="Century Gothic"/>
              <a:cs typeface="Century Gothic"/>
              <a:sym typeface="Century Gothic"/>
            </a:endParaRPr>
          </a:p>
          <a:p>
            <a:pPr marL="342900" marR="0" lvl="0" indent="-342900" algn="l" rtl="0">
              <a:lnSpc>
                <a:spcPct val="150000"/>
              </a:lnSpc>
              <a:spcBef>
                <a:spcPts val="600"/>
              </a:spcBef>
              <a:spcAft>
                <a:spcPts val="0"/>
              </a:spcAft>
              <a:buClr>
                <a:schemeClr val="dk1"/>
              </a:buClr>
              <a:buSzPts val="2400"/>
              <a:buChar char="•"/>
            </a:pPr>
            <a:r>
              <a:rPr lang="zh-HK" sz="2400" b="0" i="0" u="none" strike="noStrike" cap="none">
                <a:solidFill>
                  <a:schemeClr val="dk1"/>
                </a:solidFill>
                <a:latin typeface="Century Gothic"/>
                <a:ea typeface="Century Gothic"/>
                <a:cs typeface="Century Gothic"/>
                <a:sym typeface="Century Gothic"/>
              </a:rPr>
              <a:t>未來發展方向</a:t>
            </a:r>
            <a:endParaRPr sz="2400" b="0" i="0" u="none" strike="noStrike" cap="none">
              <a:solidFill>
                <a:schemeClr val="dk1"/>
              </a:solidFill>
              <a:latin typeface="Century Gothic"/>
              <a:ea typeface="Century Gothic"/>
              <a:cs typeface="Century Gothic"/>
              <a:sym typeface="Century Gothic"/>
            </a:endParaRPr>
          </a:p>
          <a:p>
            <a:pPr marL="342900" marR="0" lvl="0" indent="-342900" algn="l" rtl="0">
              <a:lnSpc>
                <a:spcPct val="150000"/>
              </a:lnSpc>
              <a:spcBef>
                <a:spcPts val="600"/>
              </a:spcBef>
              <a:spcAft>
                <a:spcPts val="0"/>
              </a:spcAft>
              <a:buClr>
                <a:schemeClr val="dk1"/>
              </a:buClr>
              <a:buSzPts val="2400"/>
              <a:buChar char="•"/>
            </a:pPr>
            <a:r>
              <a:rPr lang="zh-HK" sz="2400" b="0" i="0" u="none" strike="noStrike" cap="none">
                <a:solidFill>
                  <a:schemeClr val="dk1"/>
                </a:solidFill>
                <a:latin typeface="Century Gothic"/>
                <a:ea typeface="Century Gothic"/>
                <a:cs typeface="Century Gothic"/>
                <a:sym typeface="Century Gothic"/>
              </a:rPr>
              <a:t>與本地生做室友的經歷</a:t>
            </a:r>
            <a:endParaRPr sz="2400" b="0" i="0" u="none" strike="noStrike" cap="none">
              <a:solidFill>
                <a:schemeClr val="dk1"/>
              </a:solidFill>
              <a:latin typeface="Century Gothic"/>
              <a:ea typeface="Century Gothic"/>
              <a:cs typeface="Century Gothic"/>
              <a:sym typeface="Century Gothic"/>
            </a:endParaRPr>
          </a:p>
          <a:p>
            <a:pPr marL="457200" lvl="0" indent="-381000" algn="l" rtl="0">
              <a:lnSpc>
                <a:spcPct val="150000"/>
              </a:lnSpc>
              <a:spcBef>
                <a:spcPts val="600"/>
              </a:spcBef>
              <a:spcAft>
                <a:spcPts val="0"/>
              </a:spcAft>
              <a:buClr>
                <a:schemeClr val="dk1"/>
              </a:buClr>
              <a:buSzPts val="2400"/>
              <a:buFont typeface="Century Gothic"/>
              <a:buChar char="•"/>
            </a:pPr>
            <a:r>
              <a:rPr lang="zh-HK" sz="2400">
                <a:solidFill>
                  <a:schemeClr val="dk1"/>
                </a:solidFill>
                <a:latin typeface="Century Gothic"/>
                <a:ea typeface="Century Gothic"/>
                <a:cs typeface="Century Gothic"/>
                <a:sym typeface="Century Gothic"/>
              </a:rPr>
              <a:t>宿分政策</a:t>
            </a:r>
            <a:endParaRPr sz="2400">
              <a:solidFill>
                <a:schemeClr val="dk1"/>
              </a:solidFill>
              <a:latin typeface="Century Gothic"/>
              <a:ea typeface="Century Gothic"/>
              <a:cs typeface="Century Gothic"/>
              <a:sym typeface="Century Gothic"/>
            </a:endParaRPr>
          </a:p>
          <a:p>
            <a:pPr marL="342900" marR="0" lvl="0" indent="-342900" algn="l" rtl="0">
              <a:lnSpc>
                <a:spcPct val="150000"/>
              </a:lnSpc>
              <a:spcBef>
                <a:spcPts val="600"/>
              </a:spcBef>
              <a:spcAft>
                <a:spcPts val="0"/>
              </a:spcAft>
              <a:buClr>
                <a:schemeClr val="dk1"/>
              </a:buClr>
              <a:buSzPts val="2400"/>
              <a:buChar char="•"/>
            </a:pPr>
            <a:r>
              <a:rPr lang="zh-HK" sz="2400">
                <a:solidFill>
                  <a:schemeClr val="dk1"/>
                </a:solidFill>
                <a:latin typeface="Century Gothic"/>
                <a:ea typeface="Century Gothic"/>
                <a:cs typeface="Century Gothic"/>
                <a:sym typeface="Century Gothic"/>
              </a:rPr>
              <a:t>宿生會活動</a:t>
            </a:r>
            <a:endParaRPr sz="2400" b="0" i="0" u="none" strike="noStrike" cap="none">
              <a:solidFill>
                <a:schemeClr val="dk1"/>
              </a:solidFill>
              <a:latin typeface="Century Gothic"/>
              <a:ea typeface="Century Gothic"/>
              <a:cs typeface="Century Gothic"/>
              <a:sym typeface="Century Gothic"/>
            </a:endParaRPr>
          </a:p>
          <a:p>
            <a:pPr marL="342900" marR="0" lvl="0" indent="-190500" algn="l" rtl="0">
              <a:lnSpc>
                <a:spcPct val="150000"/>
              </a:lnSpc>
              <a:spcBef>
                <a:spcPts val="600"/>
              </a:spcBef>
              <a:spcAft>
                <a:spcPts val="0"/>
              </a:spcAft>
              <a:buClr>
                <a:schemeClr val="dk1"/>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p:txBody>
      </p:sp>
      <p:sp>
        <p:nvSpPr>
          <p:cNvPr id="836" name="Google Shape;836;p47"/>
          <p:cNvSpPr txBox="1"/>
          <p:nvPr/>
        </p:nvSpPr>
        <p:spPr>
          <a:xfrm>
            <a:off x="6869593" y="700693"/>
            <a:ext cx="5507700" cy="4361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a:solidFill>
                <a:schemeClr val="dk1"/>
              </a:solidFill>
              <a:latin typeface="Century Gothic"/>
              <a:ea typeface="Century Gothic"/>
              <a:cs typeface="Century Gothic"/>
              <a:sym typeface="Century Gothic"/>
            </a:endParaRPr>
          </a:p>
          <a:p>
            <a:pPr marL="457200" marR="0" lvl="0" indent="-457200" algn="l" rtl="0">
              <a:lnSpc>
                <a:spcPct val="150000"/>
              </a:lnSpc>
              <a:spcBef>
                <a:spcPts val="0"/>
              </a:spcBef>
              <a:spcAft>
                <a:spcPts val="0"/>
              </a:spcAft>
              <a:buClr>
                <a:schemeClr val="dk1"/>
              </a:buClr>
              <a:buSzPts val="2400"/>
              <a:buFont typeface="Century Gothic"/>
              <a:buAutoNum type="arabicPeriod" startAt="2"/>
            </a:pPr>
            <a:r>
              <a:rPr lang="zh-HK" sz="2400" b="0" i="0" u="none" strike="noStrike" cap="none">
                <a:solidFill>
                  <a:schemeClr val="dk1"/>
                </a:solidFill>
                <a:latin typeface="Century Gothic"/>
                <a:ea typeface="Century Gothic"/>
                <a:cs typeface="Century Gothic"/>
                <a:sym typeface="Century Gothic"/>
              </a:rPr>
              <a:t>阻礙參加宿生會或活動的因素</a:t>
            </a:r>
            <a:endParaRPr sz="2400" b="0" i="0" u="none" strike="noStrike" cap="none">
              <a:solidFill>
                <a:schemeClr val="dk1"/>
              </a:solidFill>
              <a:latin typeface="Century Gothic"/>
              <a:ea typeface="Century Gothic"/>
              <a:cs typeface="Century Gothic"/>
              <a:sym typeface="Century Gothic"/>
            </a:endParaRPr>
          </a:p>
          <a:p>
            <a:pPr marL="342900" marR="0" lvl="0" indent="-342900" algn="l" rtl="0">
              <a:lnSpc>
                <a:spcPct val="150000"/>
              </a:lnSpc>
              <a:spcBef>
                <a:spcPts val="600"/>
              </a:spcBef>
              <a:spcAft>
                <a:spcPts val="0"/>
              </a:spcAft>
              <a:buClr>
                <a:schemeClr val="dk1"/>
              </a:buClr>
              <a:buSzPts val="2400"/>
              <a:buFont typeface="Arial"/>
              <a:buChar char="•"/>
            </a:pPr>
            <a:r>
              <a:rPr lang="zh-HK" sz="2400" b="0" i="0" u="none" strike="noStrike" cap="none">
                <a:solidFill>
                  <a:schemeClr val="dk1"/>
                </a:solidFill>
                <a:latin typeface="Century Gothic"/>
                <a:ea typeface="Century Gothic"/>
                <a:cs typeface="Century Gothic"/>
                <a:sym typeface="Century Gothic"/>
              </a:rPr>
              <a:t>粵語水平</a:t>
            </a:r>
            <a:endParaRPr sz="2400" b="0" i="0" u="none" strike="noStrike" cap="none">
              <a:solidFill>
                <a:schemeClr val="dk1"/>
              </a:solidFill>
              <a:latin typeface="Century Gothic"/>
              <a:ea typeface="Century Gothic"/>
              <a:cs typeface="Century Gothic"/>
              <a:sym typeface="Century Gothic"/>
            </a:endParaRPr>
          </a:p>
          <a:p>
            <a:pPr marL="342900" marR="0" lvl="0" indent="-342900" algn="l" rtl="0">
              <a:lnSpc>
                <a:spcPct val="150000"/>
              </a:lnSpc>
              <a:spcBef>
                <a:spcPts val="600"/>
              </a:spcBef>
              <a:spcAft>
                <a:spcPts val="0"/>
              </a:spcAft>
              <a:buClr>
                <a:schemeClr val="dk1"/>
              </a:buClr>
              <a:buSzPts val="2400"/>
              <a:buFont typeface="Arial"/>
              <a:buChar char="•"/>
            </a:pPr>
            <a:r>
              <a:rPr lang="zh-HK" sz="2400">
                <a:solidFill>
                  <a:schemeClr val="dk1"/>
                </a:solidFill>
                <a:latin typeface="Century Gothic"/>
                <a:ea typeface="Century Gothic"/>
                <a:cs typeface="Century Gothic"/>
                <a:sym typeface="Century Gothic"/>
              </a:rPr>
              <a:t>文化差異</a:t>
            </a:r>
            <a:endParaRPr sz="2400">
              <a:solidFill>
                <a:schemeClr val="dk1"/>
              </a:solidFill>
              <a:latin typeface="Century Gothic"/>
              <a:ea typeface="Century Gothic"/>
              <a:cs typeface="Century Gothic"/>
              <a:sym typeface="Century Gothic"/>
            </a:endParaRPr>
          </a:p>
          <a:p>
            <a:pPr marL="342900" marR="0" lvl="0" indent="-342900" algn="l" rtl="0">
              <a:lnSpc>
                <a:spcPct val="150000"/>
              </a:lnSpc>
              <a:spcBef>
                <a:spcPts val="600"/>
              </a:spcBef>
              <a:spcAft>
                <a:spcPts val="0"/>
              </a:spcAft>
              <a:buClr>
                <a:schemeClr val="dk1"/>
              </a:buClr>
              <a:buSzPts val="2400"/>
              <a:buFont typeface="Arial"/>
              <a:buChar char="•"/>
            </a:pPr>
            <a:r>
              <a:rPr lang="zh-HK" sz="2400" b="0" i="0" u="none" strike="noStrike" cap="none">
                <a:solidFill>
                  <a:schemeClr val="dk1"/>
                </a:solidFill>
                <a:latin typeface="Century Gothic"/>
                <a:ea typeface="Century Gothic"/>
                <a:cs typeface="Century Gothic"/>
                <a:sym typeface="Century Gothic"/>
              </a:rPr>
              <a:t>受到歧視</a:t>
            </a:r>
            <a:endParaRPr sz="2400" b="0" i="0" u="none" strike="noStrike" cap="none">
              <a:solidFill>
                <a:schemeClr val="dk1"/>
              </a:solidFill>
              <a:latin typeface="Century Gothic"/>
              <a:ea typeface="Century Gothic"/>
              <a:cs typeface="Century Gothic"/>
              <a:sym typeface="Century Gothic"/>
            </a:endParaRPr>
          </a:p>
        </p:txBody>
      </p:sp>
      <p:grpSp>
        <p:nvGrpSpPr>
          <p:cNvPr id="837" name="Google Shape;837;p47"/>
          <p:cNvGrpSpPr/>
          <p:nvPr/>
        </p:nvGrpSpPr>
        <p:grpSpPr>
          <a:xfrm>
            <a:off x="347538" y="406324"/>
            <a:ext cx="439552" cy="439552"/>
            <a:chOff x="1253782" y="1885071"/>
            <a:chExt cx="914400" cy="914400"/>
          </a:xfrm>
        </p:grpSpPr>
        <p:sp>
          <p:nvSpPr>
            <p:cNvPr id="838" name="Google Shape;838;p47"/>
            <p:cNvSpPr/>
            <p:nvPr/>
          </p:nvSpPr>
          <p:spPr>
            <a:xfrm>
              <a:off x="1253782" y="1885071"/>
              <a:ext cx="914400" cy="9144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839" name="Google Shape;839;p47"/>
            <p:cNvGrpSpPr/>
            <p:nvPr/>
          </p:nvGrpSpPr>
          <p:grpSpPr>
            <a:xfrm>
              <a:off x="1551438" y="2110099"/>
              <a:ext cx="319086" cy="465156"/>
              <a:chOff x="3582988" y="3510757"/>
              <a:chExt cx="319086" cy="465156"/>
            </a:xfrm>
          </p:grpSpPr>
          <p:sp>
            <p:nvSpPr>
              <p:cNvPr id="840" name="Google Shape;840;p47"/>
              <p:cNvSpPr/>
              <p:nvPr/>
            </p:nvSpPr>
            <p:spPr>
              <a:xfrm>
                <a:off x="3582988" y="3510757"/>
                <a:ext cx="319086" cy="465156"/>
              </a:xfrm>
              <a:custGeom>
                <a:avLst/>
                <a:gdLst/>
                <a:ahLst/>
                <a:cxnLst/>
                <a:rect l="l" t="t" r="r" b="b"/>
                <a:pathLst>
                  <a:path w="21600" h="21600" extrusionOk="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1" name="Google Shape;841;p47"/>
              <p:cNvSpPr/>
              <p:nvPr/>
            </p:nvSpPr>
            <p:spPr>
              <a:xfrm>
                <a:off x="3655219" y="3583782"/>
                <a:ext cx="94446" cy="94446"/>
              </a:xfrm>
              <a:custGeom>
                <a:avLst/>
                <a:gdLst/>
                <a:ahLst/>
                <a:cxnLst/>
                <a:rect l="l" t="t"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sp>
        <p:nvSpPr>
          <p:cNvPr id="842" name="Google Shape;842;p47"/>
          <p:cNvSpPr txBox="1">
            <a:spLocks noGrp="1"/>
          </p:cNvSpPr>
          <p:nvPr>
            <p:ph type="body" idx="1"/>
          </p:nvPr>
        </p:nvSpPr>
        <p:spPr>
          <a:xfrm>
            <a:off x="787101" y="292500"/>
            <a:ext cx="2231700" cy="6672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3600"/>
              <a:buFont typeface="Arial"/>
              <a:buNone/>
            </a:pPr>
            <a:r>
              <a:rPr lang="zh-HK" sz="3600" b="0">
                <a:solidFill>
                  <a:srgbClr val="1173BC"/>
                </a:solidFill>
                <a:latin typeface="Arial"/>
                <a:ea typeface="Arial"/>
                <a:cs typeface="Arial"/>
                <a:sym typeface="Arial"/>
              </a:rPr>
              <a:t>訪談歸納</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846"/>
        <p:cNvGrpSpPr/>
        <p:nvPr/>
      </p:nvGrpSpPr>
      <p:grpSpPr>
        <a:xfrm>
          <a:off x="0" y="0"/>
          <a:ext cx="0" cy="0"/>
          <a:chOff x="0" y="0"/>
          <a:chExt cx="0" cy="0"/>
        </a:xfrm>
      </p:grpSpPr>
      <p:sp>
        <p:nvSpPr>
          <p:cNvPr id="847" name="Google Shape;847;p48"/>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48" name="Google Shape;848;p48"/>
          <p:cNvSpPr txBox="1"/>
          <p:nvPr/>
        </p:nvSpPr>
        <p:spPr>
          <a:xfrm>
            <a:off x="1475275" y="1049975"/>
            <a:ext cx="7655400" cy="8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48"/>
          <p:cNvSpPr txBox="1"/>
          <p:nvPr/>
        </p:nvSpPr>
        <p:spPr>
          <a:xfrm>
            <a:off x="230400" y="-40135"/>
            <a:ext cx="11961600" cy="14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b="0" i="0" u="none" strike="noStrike" cap="none">
                <a:solidFill>
                  <a:schemeClr val="dk2"/>
                </a:solidFill>
                <a:latin typeface="Arial"/>
                <a:ea typeface="Arial"/>
                <a:cs typeface="Arial"/>
                <a:sym typeface="Arial"/>
              </a:rPr>
              <a:t>1.</a:t>
            </a:r>
            <a:r>
              <a:rPr lang="zh-HK" sz="2400" i="0" u="none" strike="noStrike" cap="none">
                <a:solidFill>
                  <a:srgbClr val="FF0000"/>
                </a:solidFill>
              </a:rPr>
              <a:t>粵語水平不足導致融入困難</a:t>
            </a:r>
            <a:r>
              <a:rPr lang="zh-HK" sz="2400" b="1" i="0" u="none" strike="noStrike" cap="none">
                <a:solidFill>
                  <a:schemeClr val="dk2"/>
                </a:solidFill>
                <a:latin typeface="Arial"/>
                <a:ea typeface="Arial"/>
                <a:cs typeface="Arial"/>
                <a:sym typeface="Arial"/>
              </a:rPr>
              <a:t>：</a:t>
            </a: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b="0" i="0" u="none" strike="noStrike" cap="none">
                <a:solidFill>
                  <a:schemeClr val="dk2"/>
                </a:solidFill>
                <a:latin typeface="Arial"/>
                <a:ea typeface="Arial"/>
                <a:cs typeface="Arial"/>
                <a:sym typeface="Arial"/>
              </a:rPr>
              <a:t>“在參加（書院、宿生會）活動時，根本聽不懂在講什麼，不想去參加（活動）。”</a:t>
            </a: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b="0" i="0" u="none" strike="noStrike" cap="none">
                <a:solidFill>
                  <a:schemeClr val="dk2"/>
                </a:solidFill>
                <a:latin typeface="Arial"/>
                <a:ea typeface="Arial"/>
                <a:cs typeface="Arial"/>
                <a:sym typeface="Arial"/>
              </a:rPr>
              <a:t>“（與本地生）交流太困難，不可能讓對方一直講普通話。”</a:t>
            </a: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i="0" u="none" strike="noStrike" cap="none">
                <a:solidFill>
                  <a:schemeClr val="dk2"/>
                </a:solidFill>
              </a:rPr>
              <a:t>2</a:t>
            </a:r>
            <a:r>
              <a:rPr lang="zh-HK" sz="2400" b="1" i="0" u="none" strike="noStrike" cap="none">
                <a:solidFill>
                  <a:schemeClr val="dk2"/>
                </a:solidFill>
                <a:latin typeface="Arial"/>
                <a:ea typeface="Arial"/>
                <a:cs typeface="Arial"/>
                <a:sym typeface="Arial"/>
              </a:rPr>
              <a:t>.</a:t>
            </a:r>
            <a:r>
              <a:rPr lang="zh-HK" sz="2400" i="0" u="none" strike="noStrike" cap="none">
                <a:solidFill>
                  <a:srgbClr val="FF0000"/>
                </a:solidFill>
              </a:rPr>
              <a:t>對未來的規劃影響融入意願</a:t>
            </a:r>
            <a:r>
              <a:rPr lang="zh-HK" sz="2400" b="1" i="0" u="none" strike="noStrike" cap="none">
                <a:solidFill>
                  <a:schemeClr val="dk2"/>
                </a:solidFill>
                <a:latin typeface="Arial"/>
                <a:ea typeface="Arial"/>
                <a:cs typeface="Arial"/>
                <a:sym typeface="Arial"/>
              </a:rPr>
              <a:t>：</a:t>
            </a:r>
            <a:endParaRPr sz="2400" b="1"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b="0" i="0" u="none" strike="noStrike" cap="none">
                <a:solidFill>
                  <a:schemeClr val="dk2"/>
                </a:solidFill>
                <a:latin typeface="Arial"/>
                <a:ea typeface="Arial"/>
                <a:cs typeface="Arial"/>
                <a:sym typeface="Arial"/>
              </a:rPr>
              <a:t>“目標比較堅定，未來打算反正是出國，沒有必要專門學粵語、參加本地生的活動，和內地生交往相對要方便很多。”</a:t>
            </a: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b="0" i="0" u="none" strike="noStrike" cap="none">
                <a:solidFill>
                  <a:schemeClr val="dk2"/>
                </a:solidFill>
                <a:latin typeface="Arial"/>
                <a:ea typeface="Arial"/>
                <a:cs typeface="Arial"/>
                <a:sym typeface="Arial"/>
              </a:rPr>
              <a:t>“我之後想要在香港工作，所以想要多和香港本地生交往......平時參加的活動較多。”</a:t>
            </a:r>
            <a:endParaRPr sz="2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p:txBody>
      </p:sp>
      <p:sp>
        <p:nvSpPr>
          <p:cNvPr id="850" name="Google Shape;850;p48"/>
          <p:cNvSpPr txBox="1"/>
          <p:nvPr/>
        </p:nvSpPr>
        <p:spPr>
          <a:xfrm>
            <a:off x="230400" y="307650"/>
            <a:ext cx="5564400" cy="7422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影響融入</a:t>
            </a:r>
            <a:r>
              <a:rPr lang="zh-HK" sz="3600">
                <a:solidFill>
                  <a:srgbClr val="1173BC"/>
                </a:solidFill>
              </a:rPr>
              <a:t>舍堂文化</a:t>
            </a:r>
            <a:r>
              <a:rPr lang="zh-HK" sz="3600" b="0" i="0" u="none" strike="noStrike" cap="none">
                <a:solidFill>
                  <a:srgbClr val="1173BC"/>
                </a:solidFill>
                <a:latin typeface="Arial"/>
                <a:ea typeface="Arial"/>
                <a:cs typeface="Arial"/>
                <a:sym typeface="Arial"/>
              </a:rPr>
              <a:t>的因素</a:t>
            </a:r>
            <a:endParaRPr sz="3600" b="0" i="0" u="none" strike="noStrike" cap="none">
              <a:solidFill>
                <a:srgbClr val="1173BC"/>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854"/>
        <p:cNvGrpSpPr/>
        <p:nvPr/>
      </p:nvGrpSpPr>
      <p:grpSpPr>
        <a:xfrm>
          <a:off x="0" y="0"/>
          <a:ext cx="0" cy="0"/>
          <a:chOff x="0" y="0"/>
          <a:chExt cx="0" cy="0"/>
        </a:xfrm>
      </p:grpSpPr>
      <p:sp>
        <p:nvSpPr>
          <p:cNvPr id="855" name="Google Shape;855;p49"/>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56" name="Google Shape;856;p49"/>
          <p:cNvSpPr txBox="1"/>
          <p:nvPr/>
        </p:nvSpPr>
        <p:spPr>
          <a:xfrm>
            <a:off x="1475275" y="1049975"/>
            <a:ext cx="7655400" cy="8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49"/>
          <p:cNvSpPr txBox="1"/>
          <p:nvPr/>
        </p:nvSpPr>
        <p:spPr>
          <a:xfrm>
            <a:off x="230400" y="-446550"/>
            <a:ext cx="11731200" cy="8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i="0" u="none" strike="noStrike" cap="none"/>
              <a:t>3</a:t>
            </a:r>
            <a:r>
              <a:rPr lang="zh-HK" sz="2400" i="0" u="none" strike="noStrike" cap="none">
                <a:solidFill>
                  <a:srgbClr val="FF0000"/>
                </a:solidFill>
              </a:rPr>
              <a:t>.與本地生做室友的經歷：</a:t>
            </a:r>
            <a:endParaRPr sz="2400" b="0" i="0" u="none" strike="noStrike" cap="none">
              <a:solidFill>
                <a:srgbClr val="FF0000"/>
              </a:solidFill>
              <a:latin typeface="Arial"/>
              <a:ea typeface="Arial"/>
              <a:cs typeface="Arial"/>
              <a:sym typeface="Arial"/>
            </a:endParaRPr>
          </a:p>
          <a:p>
            <a:pPr marL="0" marR="0" lvl="0" indent="0" algn="l" rtl="0">
              <a:lnSpc>
                <a:spcPct val="150000"/>
              </a:lnSpc>
              <a:spcBef>
                <a:spcPts val="0"/>
              </a:spcBef>
              <a:spcAft>
                <a:spcPts val="0"/>
              </a:spcAft>
              <a:buNone/>
            </a:pPr>
            <a:r>
              <a:rPr lang="zh-HK" sz="2400" b="0" i="0" u="none" strike="noStrike" cap="none">
                <a:solidFill>
                  <a:schemeClr val="dk2"/>
                </a:solidFill>
                <a:latin typeface="Arial"/>
                <a:ea typeface="Arial"/>
                <a:cs typeface="Arial"/>
                <a:sym typeface="Arial"/>
              </a:rPr>
              <a:t>“我们在宿舍有时會聊一下內地的和香港的事情，感覺互相多了很多瞭解，減少了之前的誤解。”</a:t>
            </a: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None/>
            </a:pPr>
            <a:r>
              <a:rPr lang="zh-HK" sz="2400" b="0" i="0" u="none" strike="noStrike" cap="none">
                <a:solidFill>
                  <a:schemeClr val="dk2"/>
                </a:solidFill>
                <a:latin typeface="Arial"/>
                <a:ea typeface="Arial"/>
                <a:cs typeface="Arial"/>
                <a:sym typeface="Arial"/>
              </a:rPr>
              <a:t>“（本地生）室友約我週末和她的朋友一起出去逛街買衣服，相處的蠻開心的… … 因為她是宿生會的，所以會帶著我一起去玩（宿生會）的遊戲。”</a:t>
            </a: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None/>
            </a:pP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None/>
            </a:pPr>
            <a:r>
              <a:rPr lang="zh-HK" sz="2400" b="0" i="0" u="none" strike="noStrike" cap="none">
                <a:solidFill>
                  <a:schemeClr val="dk2"/>
                </a:solidFill>
                <a:latin typeface="Arial"/>
                <a:ea typeface="Arial"/>
                <a:cs typeface="Arial"/>
                <a:sym typeface="Arial"/>
              </a:rPr>
              <a:t>“我的室友睡得好晚，而且總是晚上打機，吵得我也睡不著，睡眠質量很差。 ”</a:t>
            </a: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None/>
            </a:pPr>
            <a:endParaRPr sz="2400" b="0"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None/>
            </a:pPr>
            <a:endParaRPr sz="2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2"/>
              </a:solidFill>
              <a:latin typeface="Arial"/>
              <a:ea typeface="Arial"/>
              <a:cs typeface="Arial"/>
              <a:sym typeface="Arial"/>
            </a:endParaRPr>
          </a:p>
        </p:txBody>
      </p:sp>
      <p:sp>
        <p:nvSpPr>
          <p:cNvPr id="858" name="Google Shape;858;p49"/>
          <p:cNvSpPr txBox="1"/>
          <p:nvPr/>
        </p:nvSpPr>
        <p:spPr>
          <a:xfrm>
            <a:off x="177225" y="307650"/>
            <a:ext cx="5524500" cy="7422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影響融入</a:t>
            </a:r>
            <a:r>
              <a:rPr lang="zh-HK" sz="3600">
                <a:solidFill>
                  <a:srgbClr val="1173BC"/>
                </a:solidFill>
              </a:rPr>
              <a:t>舍堂文化</a:t>
            </a:r>
            <a:r>
              <a:rPr lang="zh-HK" sz="3600" b="0" i="0" u="none" strike="noStrike" cap="none">
                <a:solidFill>
                  <a:srgbClr val="1173BC"/>
                </a:solidFill>
                <a:latin typeface="Arial"/>
                <a:ea typeface="Arial"/>
                <a:cs typeface="Arial"/>
                <a:sym typeface="Arial"/>
              </a:rPr>
              <a:t>的因素</a:t>
            </a:r>
            <a:endParaRPr sz="3600" b="0" i="0" u="none" strike="noStrike" cap="none">
              <a:solidFill>
                <a:srgbClr val="1173BC"/>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862"/>
        <p:cNvGrpSpPr/>
        <p:nvPr/>
      </p:nvGrpSpPr>
      <p:grpSpPr>
        <a:xfrm>
          <a:off x="0" y="0"/>
          <a:ext cx="0" cy="0"/>
          <a:chOff x="0" y="0"/>
          <a:chExt cx="0" cy="0"/>
        </a:xfrm>
      </p:grpSpPr>
      <p:sp>
        <p:nvSpPr>
          <p:cNvPr id="863" name="Google Shape;863;p50"/>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64" name="Google Shape;864;p50"/>
          <p:cNvSpPr txBox="1"/>
          <p:nvPr/>
        </p:nvSpPr>
        <p:spPr>
          <a:xfrm>
            <a:off x="1475275" y="1049975"/>
            <a:ext cx="7655400" cy="8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50"/>
          <p:cNvSpPr txBox="1"/>
          <p:nvPr/>
        </p:nvSpPr>
        <p:spPr>
          <a:xfrm>
            <a:off x="217714" y="118970"/>
            <a:ext cx="3970047" cy="74231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endParaRPr sz="3600" b="0" i="0" u="none" strike="noStrike" cap="none">
              <a:solidFill>
                <a:srgbClr val="1173BC"/>
              </a:solidFill>
              <a:latin typeface="Arial"/>
              <a:ea typeface="Arial"/>
              <a:cs typeface="Arial"/>
              <a:sym typeface="Arial"/>
            </a:endParaRPr>
          </a:p>
        </p:txBody>
      </p:sp>
      <p:sp>
        <p:nvSpPr>
          <p:cNvPr id="866" name="Google Shape;866;p50"/>
          <p:cNvSpPr txBox="1"/>
          <p:nvPr/>
        </p:nvSpPr>
        <p:spPr>
          <a:xfrm>
            <a:off x="224051" y="531650"/>
            <a:ext cx="11743800" cy="6555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zh-HK" sz="2400">
                <a:solidFill>
                  <a:schemeClr val="dk1"/>
                </a:solidFill>
              </a:rPr>
              <a:t>4.</a:t>
            </a:r>
            <a:r>
              <a:rPr lang="zh-HK" sz="2400">
                <a:solidFill>
                  <a:srgbClr val="FF0000"/>
                </a:solidFill>
              </a:rPr>
              <a:t>書院的宿分政策對融入舍堂文化有積極影響：</a:t>
            </a:r>
            <a:endParaRPr sz="2400">
              <a:solidFill>
                <a:srgbClr val="FF0000"/>
              </a:solidFill>
            </a:endParaRPr>
          </a:p>
          <a:p>
            <a:pPr marL="0" lvl="0" indent="0" algn="l" rtl="0">
              <a:lnSpc>
                <a:spcPct val="150000"/>
              </a:lnSpc>
              <a:spcBef>
                <a:spcPts val="0"/>
              </a:spcBef>
              <a:spcAft>
                <a:spcPts val="0"/>
              </a:spcAft>
              <a:buClr>
                <a:schemeClr val="dk1"/>
              </a:buClr>
              <a:buSzPts val="1100"/>
              <a:buFont typeface="Arial"/>
              <a:buNone/>
            </a:pPr>
            <a:endParaRPr sz="2400">
              <a:solidFill>
                <a:srgbClr val="FF0000"/>
              </a:solidFill>
            </a:endParaRPr>
          </a:p>
          <a:p>
            <a:pPr marL="0" lvl="0" indent="0" algn="l" rtl="0">
              <a:lnSpc>
                <a:spcPct val="150000"/>
              </a:lnSpc>
              <a:spcBef>
                <a:spcPts val="0"/>
              </a:spcBef>
              <a:spcAft>
                <a:spcPts val="0"/>
              </a:spcAft>
              <a:buNone/>
            </a:pPr>
            <a:r>
              <a:rPr lang="zh-HK" sz="2400">
                <a:solidFill>
                  <a:schemeClr val="dk1"/>
                </a:solidFill>
              </a:rPr>
              <a:t>“平時比較懶，懶得參加活動，書院的宿分政策在督促我參加活動，爭取宿位，而通過這些活動發現本地生沒有想像中的可怕。”</a:t>
            </a:r>
            <a:endParaRPr sz="2400">
              <a:solidFill>
                <a:schemeClr val="dk1"/>
              </a:solidFill>
            </a:endParaRPr>
          </a:p>
          <a:p>
            <a:pPr marL="0" lvl="0" indent="0" algn="l" rtl="0">
              <a:lnSpc>
                <a:spcPct val="150000"/>
              </a:lnSpc>
              <a:spcBef>
                <a:spcPts val="0"/>
              </a:spcBef>
              <a:spcAft>
                <a:spcPts val="0"/>
              </a:spcAft>
              <a:buNone/>
            </a:pPr>
            <a:endParaRPr sz="2400">
              <a:solidFill>
                <a:schemeClr val="dk1"/>
              </a:solidFill>
            </a:endParaRPr>
          </a:p>
          <a:p>
            <a:pPr marL="0" lvl="0" indent="0" algn="l" rtl="0">
              <a:lnSpc>
                <a:spcPct val="150000"/>
              </a:lnSpc>
              <a:spcBef>
                <a:spcPts val="0"/>
              </a:spcBef>
              <a:spcAft>
                <a:spcPts val="0"/>
              </a:spcAft>
              <a:buNone/>
            </a:pPr>
            <a:r>
              <a:rPr lang="zh-HK" sz="2400">
                <a:solidFill>
                  <a:schemeClr val="dk1"/>
                </a:solidFill>
              </a:rPr>
              <a:t>5.</a:t>
            </a:r>
            <a:r>
              <a:rPr lang="zh-HK" sz="2400">
                <a:solidFill>
                  <a:srgbClr val="FF0000"/>
                </a:solidFill>
              </a:rPr>
              <a:t>宿生會活動對於融入幫助較小</a:t>
            </a:r>
            <a:endParaRPr sz="2400">
              <a:solidFill>
                <a:srgbClr val="FF0000"/>
              </a:solidFill>
            </a:endParaRPr>
          </a:p>
          <a:p>
            <a:pPr marL="0" lvl="0" indent="0" algn="l" rtl="0">
              <a:lnSpc>
                <a:spcPct val="150000"/>
              </a:lnSpc>
              <a:spcBef>
                <a:spcPts val="0"/>
              </a:spcBef>
              <a:spcAft>
                <a:spcPts val="0"/>
              </a:spcAft>
              <a:buNone/>
            </a:pPr>
            <a:endParaRPr sz="2400">
              <a:solidFill>
                <a:srgbClr val="FF0000"/>
              </a:solidFill>
            </a:endParaRPr>
          </a:p>
          <a:p>
            <a:pPr marL="0" lvl="0" indent="0" algn="l" rtl="0">
              <a:lnSpc>
                <a:spcPct val="150000"/>
              </a:lnSpc>
              <a:spcBef>
                <a:spcPts val="0"/>
              </a:spcBef>
              <a:spcAft>
                <a:spcPts val="0"/>
              </a:spcAft>
              <a:buNone/>
            </a:pPr>
            <a:r>
              <a:rPr lang="zh-HK" sz="2400"/>
              <a:t>“有一定幫助，但是幫助較小。”</a:t>
            </a:r>
            <a:endParaRPr sz="2400"/>
          </a:p>
          <a:p>
            <a:pPr marL="0" lvl="0" indent="0" algn="l" rtl="0">
              <a:lnSpc>
                <a:spcPct val="150000"/>
              </a:lnSpc>
              <a:spcBef>
                <a:spcPts val="0"/>
              </a:spcBef>
              <a:spcAft>
                <a:spcPts val="0"/>
              </a:spcAft>
              <a:buNone/>
            </a:pPr>
            <a:endParaRPr sz="2400"/>
          </a:p>
          <a:p>
            <a:pPr marL="0" lvl="0" indent="0" algn="l" rtl="0">
              <a:lnSpc>
                <a:spcPct val="150000"/>
              </a:lnSpc>
              <a:spcBef>
                <a:spcPts val="0"/>
              </a:spcBef>
              <a:spcAft>
                <a:spcPts val="0"/>
              </a:spcAft>
              <a:buNone/>
            </a:pPr>
            <a:r>
              <a:rPr lang="zh-HK" sz="2400">
                <a:solidFill>
                  <a:schemeClr val="dk1"/>
                </a:solidFill>
              </a:rPr>
              <a:t>“很多活動設計很好，初衷是好的，但是文化差異大。”</a:t>
            </a:r>
            <a:endParaRPr sz="2400">
              <a:solidFill>
                <a:schemeClr val="dk1"/>
              </a:solidFill>
            </a:endParaRPr>
          </a:p>
          <a:p>
            <a:pPr marL="0" lvl="0" indent="0" algn="l" rtl="0">
              <a:lnSpc>
                <a:spcPct val="150000"/>
              </a:lnSpc>
              <a:spcBef>
                <a:spcPts val="0"/>
              </a:spcBef>
              <a:spcAft>
                <a:spcPts val="0"/>
              </a:spcAft>
              <a:buNone/>
            </a:pPr>
            <a:endParaRPr sz="2400">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870"/>
        <p:cNvGrpSpPr/>
        <p:nvPr/>
      </p:nvGrpSpPr>
      <p:grpSpPr>
        <a:xfrm>
          <a:off x="0" y="0"/>
          <a:ext cx="0" cy="0"/>
          <a:chOff x="0" y="0"/>
          <a:chExt cx="0" cy="0"/>
        </a:xfrm>
      </p:grpSpPr>
      <p:sp>
        <p:nvSpPr>
          <p:cNvPr id="871" name="Google Shape;871;p51"/>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72" name="Google Shape;872;p51"/>
          <p:cNvSpPr txBox="1"/>
          <p:nvPr/>
        </p:nvSpPr>
        <p:spPr>
          <a:xfrm>
            <a:off x="1475275" y="1049975"/>
            <a:ext cx="7655400" cy="8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51"/>
          <p:cNvSpPr txBox="1"/>
          <p:nvPr/>
        </p:nvSpPr>
        <p:spPr>
          <a:xfrm>
            <a:off x="326810" y="-17296"/>
            <a:ext cx="12068388" cy="8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b="1" i="0" u="none" strike="noStrike" cap="none">
                <a:solidFill>
                  <a:schemeClr val="dk2"/>
                </a:solidFill>
                <a:latin typeface="Arial"/>
                <a:ea typeface="Arial"/>
                <a:cs typeface="Arial"/>
                <a:sym typeface="Arial"/>
              </a:rPr>
              <a:t>1. </a:t>
            </a:r>
            <a:r>
              <a:rPr lang="zh-HK" sz="2400" i="0" u="none" strike="noStrike" cap="none">
                <a:solidFill>
                  <a:srgbClr val="FF0000"/>
                </a:solidFill>
              </a:rPr>
              <a:t>語言問題</a:t>
            </a:r>
            <a:r>
              <a:rPr lang="zh-HK" sz="1800" b="1" i="0" u="none" strike="noStrike" cap="none">
                <a:solidFill>
                  <a:schemeClr val="dk2"/>
                </a:solidFill>
                <a:latin typeface="Arial"/>
                <a:ea typeface="Arial"/>
                <a:cs typeface="Arial"/>
                <a:sym typeface="Arial"/>
              </a:rPr>
              <a:t>：</a:t>
            </a:r>
            <a:endParaRPr sz="1800" b="1" i="0" u="none" strike="noStrike" cap="none">
              <a:solidFill>
                <a:schemeClr val="dk2"/>
              </a:solidFill>
              <a:latin typeface="Arial"/>
              <a:ea typeface="Arial"/>
              <a:cs typeface="Arial"/>
              <a:sym typeface="Arial"/>
            </a:endParaRPr>
          </a:p>
          <a:p>
            <a:pPr marL="0" marR="0" lvl="0" indent="0" algn="l" rtl="0">
              <a:lnSpc>
                <a:spcPct val="150000"/>
              </a:lnSpc>
              <a:spcBef>
                <a:spcPts val="0"/>
              </a:spcBef>
              <a:spcAft>
                <a:spcPts val="0"/>
              </a:spcAft>
              <a:buNone/>
            </a:pPr>
            <a:r>
              <a:rPr lang="zh-HK" sz="2400" b="0" i="0" u="none" strike="noStrike" cap="none">
                <a:solidFill>
                  <a:schemeClr val="dk1"/>
                </a:solidFill>
                <a:latin typeface="Arial"/>
                <a:ea typeface="Arial"/>
                <a:cs typeface="Arial"/>
                <a:sym typeface="Arial"/>
              </a:rPr>
              <a:t>“聽不懂粵語，就算人有幫忙翻譯，也覺得跟不上節奏，不太能體會到為什麼（本地生覺得）有意思。 ”</a:t>
            </a:r>
            <a:endParaRPr sz="24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b="0" i="0" u="none" strike="noStrike" cap="none">
                <a:solidFill>
                  <a:schemeClr val="dk1"/>
                </a:solidFill>
                <a:latin typeface="Arial"/>
                <a:ea typeface="Arial"/>
                <a:cs typeface="Arial"/>
                <a:sym typeface="Arial"/>
              </a:rPr>
              <a:t>“就自己一個內地生參加，覺得一直要他們（本地生）翻譯很麻煩對方，心理過意不去，玩的時候心理壓力很大。”</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zh-HK" sz="2400" b="1" i="0" u="none" strike="noStrike" cap="none">
                <a:solidFill>
                  <a:schemeClr val="dk2"/>
                </a:solidFill>
                <a:latin typeface="Arial"/>
                <a:ea typeface="Arial"/>
                <a:cs typeface="Arial"/>
                <a:sym typeface="Arial"/>
              </a:rPr>
              <a:t>2. </a:t>
            </a:r>
            <a:r>
              <a:rPr lang="zh-HK" sz="2400" i="0" u="none" strike="noStrike" cap="none">
                <a:solidFill>
                  <a:srgbClr val="FF0000"/>
                </a:solidFill>
              </a:rPr>
              <a:t>文化差異</a:t>
            </a:r>
            <a:r>
              <a:rPr lang="zh-HK" sz="2400" b="1" i="0" u="none" strike="noStrike" cap="none">
                <a:solidFill>
                  <a:schemeClr val="dk2"/>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51"/>
          <p:cNvSpPr txBox="1"/>
          <p:nvPr/>
        </p:nvSpPr>
        <p:spPr>
          <a:xfrm>
            <a:off x="316043" y="58094"/>
            <a:ext cx="6044961" cy="74231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阻礙參加宿生會活動的因素</a:t>
            </a:r>
            <a:endParaRPr sz="3600" b="0" i="0" u="none" strike="noStrike" cap="none">
              <a:solidFill>
                <a:srgbClr val="1173BC"/>
              </a:solidFill>
              <a:latin typeface="Arial"/>
              <a:ea typeface="Arial"/>
              <a:cs typeface="Arial"/>
              <a:sym typeface="Arial"/>
            </a:endParaRPr>
          </a:p>
        </p:txBody>
      </p:sp>
      <p:sp>
        <p:nvSpPr>
          <p:cNvPr id="875" name="Google Shape;875;p51"/>
          <p:cNvSpPr/>
          <p:nvPr/>
        </p:nvSpPr>
        <p:spPr>
          <a:xfrm>
            <a:off x="316043" y="4914926"/>
            <a:ext cx="11745328" cy="168584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HK" sz="2400">
                <a:solidFill>
                  <a:srgbClr val="FF0000"/>
                </a:solidFill>
              </a:rPr>
              <a:t>(1)</a:t>
            </a:r>
            <a:r>
              <a:rPr lang="zh-HK" sz="2400" i="0" u="none" strike="noStrike" cap="none">
                <a:solidFill>
                  <a:srgbClr val="FF0000"/>
                </a:solidFill>
              </a:rPr>
              <a:t>活動時間過晚</a:t>
            </a:r>
            <a:endParaRPr sz="2400" i="0" u="none" strike="noStrike" cap="none" baseline="30000">
              <a:solidFill>
                <a:srgbClr val="FF0000"/>
              </a:solidFill>
            </a:endParaRPr>
          </a:p>
          <a:p>
            <a:pPr marL="0" marR="0" lvl="0" indent="0" algn="l" rtl="0">
              <a:lnSpc>
                <a:spcPct val="150000"/>
              </a:lnSpc>
              <a:spcBef>
                <a:spcPts val="0"/>
              </a:spcBef>
              <a:spcAft>
                <a:spcPts val="0"/>
              </a:spcAft>
              <a:buNone/>
            </a:pPr>
            <a:r>
              <a:rPr lang="zh-HK" sz="2400" b="0" i="0" u="none" strike="noStrike" cap="none">
                <a:solidFill>
                  <a:schemeClr val="dk1"/>
                </a:solidFill>
                <a:latin typeface="Arial"/>
                <a:ea typeface="Arial"/>
                <a:cs typeface="Arial"/>
                <a:sym typeface="Arial"/>
              </a:rPr>
              <a:t>“他們的遊戲時間</a:t>
            </a:r>
            <a:r>
              <a:rPr lang="zh-HK" sz="2400">
                <a:solidFill>
                  <a:schemeClr val="dk1"/>
                </a:solidFill>
              </a:rPr>
              <a:t>結束</a:t>
            </a:r>
            <a:r>
              <a:rPr lang="zh-HK" sz="2400" b="0" i="0" u="none" strike="noStrike" cap="none">
                <a:solidFill>
                  <a:schemeClr val="dk1"/>
                </a:solidFill>
                <a:latin typeface="Arial"/>
                <a:ea typeface="Arial"/>
                <a:cs typeface="Arial"/>
                <a:sym typeface="Arial"/>
              </a:rPr>
              <a:t>的太晚了，經常</a:t>
            </a:r>
            <a:r>
              <a:rPr lang="zh-HK" sz="2400">
                <a:solidFill>
                  <a:schemeClr val="dk1"/>
                </a:solidFill>
              </a:rPr>
              <a:t>凌晨四五點結束</a:t>
            </a:r>
            <a:r>
              <a:rPr lang="zh-HK" sz="2400" b="0" i="0" u="none" strike="noStrike" cap="none">
                <a:solidFill>
                  <a:schemeClr val="dk1"/>
                </a:solidFill>
                <a:latin typeface="Arial"/>
                <a:ea typeface="Arial"/>
                <a:cs typeface="Arial"/>
                <a:sym typeface="Arial"/>
              </a:rPr>
              <a:t>，我</a:t>
            </a:r>
            <a:r>
              <a:rPr lang="zh-HK" sz="2400">
                <a:solidFill>
                  <a:schemeClr val="dk1"/>
                </a:solidFill>
              </a:rPr>
              <a:t>沒法堅持到那麼晚</a:t>
            </a:r>
            <a:r>
              <a:rPr lang="zh-HK" sz="2400" b="0" i="0" u="none" strike="noStrike" cap="none">
                <a:solidFill>
                  <a:schemeClr val="dk1"/>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285750" marR="0" lvl="0" indent="-133350" algn="l" rtl="0">
              <a:lnSpc>
                <a:spcPct val="15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879"/>
        <p:cNvGrpSpPr/>
        <p:nvPr/>
      </p:nvGrpSpPr>
      <p:grpSpPr>
        <a:xfrm>
          <a:off x="0" y="0"/>
          <a:ext cx="0" cy="0"/>
          <a:chOff x="0" y="0"/>
          <a:chExt cx="0" cy="0"/>
        </a:xfrm>
      </p:grpSpPr>
      <p:sp>
        <p:nvSpPr>
          <p:cNvPr id="880" name="Google Shape;880;p52"/>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81" name="Google Shape;881;p52"/>
          <p:cNvSpPr txBox="1"/>
          <p:nvPr/>
        </p:nvSpPr>
        <p:spPr>
          <a:xfrm>
            <a:off x="1475275" y="1049975"/>
            <a:ext cx="7655400" cy="8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52"/>
          <p:cNvSpPr txBox="1"/>
          <p:nvPr/>
        </p:nvSpPr>
        <p:spPr>
          <a:xfrm>
            <a:off x="217725" y="118975"/>
            <a:ext cx="5949000" cy="7422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3600"/>
              <a:buFont typeface="Arial"/>
              <a:buNone/>
            </a:pPr>
            <a:r>
              <a:rPr lang="zh-HK" sz="3600">
                <a:solidFill>
                  <a:srgbClr val="1173BC"/>
                </a:solidFill>
              </a:rPr>
              <a:t>阻礙參加宿生會活動的因素</a:t>
            </a:r>
            <a:endParaRPr sz="3600" b="0" i="0" u="none" strike="noStrike" cap="none">
              <a:solidFill>
                <a:srgbClr val="1173BC"/>
              </a:solidFill>
              <a:latin typeface="Arial"/>
              <a:ea typeface="Arial"/>
              <a:cs typeface="Arial"/>
              <a:sym typeface="Arial"/>
            </a:endParaRPr>
          </a:p>
        </p:txBody>
      </p:sp>
      <p:sp>
        <p:nvSpPr>
          <p:cNvPr id="883" name="Google Shape;883;p52"/>
          <p:cNvSpPr txBox="1"/>
          <p:nvPr/>
        </p:nvSpPr>
        <p:spPr>
          <a:xfrm>
            <a:off x="217714" y="1049975"/>
            <a:ext cx="11743800" cy="6555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HK" sz="2400">
                <a:solidFill>
                  <a:srgbClr val="FF0000"/>
                </a:solidFill>
              </a:rPr>
              <a:t>(2)</a:t>
            </a:r>
            <a:r>
              <a:rPr lang="zh-HK" sz="2400" i="0" u="none" strike="noStrike" cap="none">
                <a:solidFill>
                  <a:srgbClr val="FF0000"/>
                </a:solidFill>
              </a:rPr>
              <a:t>與本地生缺少共同話題</a:t>
            </a:r>
            <a:r>
              <a:rPr lang="zh-HK" sz="2400" b="0" i="0" u="none" strike="noStrike" cap="none">
                <a:solidFill>
                  <a:schemeClr val="dk1"/>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zh-HK" sz="2400" b="0" i="0" u="none" strike="noStrike" cap="none">
                <a:solidFill>
                  <a:schemeClr val="dk1"/>
                </a:solidFill>
                <a:latin typeface="Arial"/>
                <a:ea typeface="Arial"/>
                <a:cs typeface="Arial"/>
                <a:sym typeface="Arial"/>
              </a:rPr>
              <a:t>“一起玩的時候很尷尬，不知道聊什麽東西，沒有什麽共同話題聊，他們</a:t>
            </a:r>
            <a:r>
              <a:rPr lang="zh-HK" sz="2400">
                <a:solidFill>
                  <a:schemeClr val="dk1"/>
                </a:solidFill>
              </a:rPr>
              <a:t>（本地生）</a:t>
            </a:r>
            <a:r>
              <a:rPr lang="zh-HK" sz="2400" b="0" i="0" u="none" strike="noStrike" cap="none">
                <a:solidFill>
                  <a:schemeClr val="dk1"/>
                </a:solidFill>
                <a:latin typeface="Arial"/>
                <a:ea typeface="Arial"/>
                <a:cs typeface="Arial"/>
                <a:sym typeface="Arial"/>
              </a:rPr>
              <a:t>喜歡的香港明星我都沒聽過。”</a:t>
            </a:r>
            <a:endParaRPr/>
          </a:p>
          <a:p>
            <a:pPr marL="342900" marR="0" lvl="0" indent="-273050" algn="l" rtl="0">
              <a:lnSpc>
                <a:spcPct val="150000"/>
              </a:lnSpc>
              <a:spcBef>
                <a:spcPts val="0"/>
              </a:spcBef>
              <a:spcAft>
                <a:spcPts val="0"/>
              </a:spcAft>
              <a:buClr>
                <a:schemeClr val="dk1"/>
              </a:buClr>
              <a:buSzPts val="11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zh-HK" sz="2400">
                <a:solidFill>
                  <a:srgbClr val="FF0000"/>
                </a:solidFill>
              </a:rPr>
              <a:t>(3)</a:t>
            </a:r>
            <a:r>
              <a:rPr lang="zh-HK" sz="2400" i="0" u="none" strike="noStrike" cap="none">
                <a:solidFill>
                  <a:srgbClr val="FF0000"/>
                </a:solidFill>
              </a:rPr>
              <a:t>交往習慣不同：</a:t>
            </a:r>
            <a:endParaRPr sz="2400" i="0" u="none" strike="noStrike" cap="none">
              <a:solidFill>
                <a:srgbClr val="FF0000"/>
              </a:solidFill>
            </a:endParaRPr>
          </a:p>
          <a:p>
            <a:pPr marL="0" marR="0" lvl="0" indent="0" algn="l" rtl="0">
              <a:lnSpc>
                <a:spcPct val="150000"/>
              </a:lnSpc>
              <a:spcBef>
                <a:spcPts val="0"/>
              </a:spcBef>
              <a:spcAft>
                <a:spcPts val="0"/>
              </a:spcAft>
              <a:buNone/>
            </a:pPr>
            <a:r>
              <a:rPr lang="zh-HK" sz="2400" b="0" i="0" u="none" strike="noStrike" cap="none">
                <a:solidFill>
                  <a:schemeClr val="dk1"/>
                </a:solidFill>
                <a:latin typeface="Arial"/>
                <a:ea typeface="Arial"/>
                <a:cs typeface="Arial"/>
                <a:sym typeface="Arial"/>
              </a:rPr>
              <a:t>內地生傾向於以較小規模的團體行動，相對較安靜。而本地生經常以較大規模團體行動，氣氛比較高漲。</a:t>
            </a:r>
            <a:endParaRPr/>
          </a:p>
          <a:p>
            <a:pPr marL="0" marR="0" lvl="0" indent="0" algn="l" rtl="0">
              <a:lnSpc>
                <a:spcPct val="150000"/>
              </a:lnSpc>
              <a:spcBef>
                <a:spcPts val="0"/>
              </a:spcBef>
              <a:spcAft>
                <a:spcPts val="0"/>
              </a:spcAft>
              <a:buNone/>
            </a:pPr>
            <a:r>
              <a:rPr lang="zh-HK" sz="2400" b="0" i="0" u="none" strike="noStrike" cap="none">
                <a:solidFill>
                  <a:schemeClr val="dk1"/>
                </a:solidFill>
                <a:latin typeface="Arial"/>
                <a:ea typeface="Arial"/>
                <a:cs typeface="Arial"/>
                <a:sym typeface="Arial"/>
              </a:rPr>
              <a:t>“我們都是兩個人左右這樣一起出去玩，但是本地生經常一大堆人一起出去，而且（本地生）經常突然就笑出來了，我完全get不到他們的笑點。”</a:t>
            </a:r>
            <a:endParaRPr/>
          </a:p>
          <a:p>
            <a:pPr marL="0" marR="0" lvl="0" indent="0" algn="l" rtl="0">
              <a:lnSpc>
                <a:spcPct val="150000"/>
              </a:lnSpc>
              <a:spcBef>
                <a:spcPts val="0"/>
              </a:spcBef>
              <a:spcAft>
                <a:spcPts val="0"/>
              </a:spcAft>
              <a:buNone/>
            </a:pPr>
            <a:endParaRPr sz="24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887"/>
        <p:cNvGrpSpPr/>
        <p:nvPr/>
      </p:nvGrpSpPr>
      <p:grpSpPr>
        <a:xfrm>
          <a:off x="0" y="0"/>
          <a:ext cx="0" cy="0"/>
          <a:chOff x="0" y="0"/>
          <a:chExt cx="0" cy="0"/>
        </a:xfrm>
      </p:grpSpPr>
      <p:sp>
        <p:nvSpPr>
          <p:cNvPr id="888" name="Google Shape;888;p53"/>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89" name="Google Shape;889;p53"/>
          <p:cNvSpPr txBox="1"/>
          <p:nvPr/>
        </p:nvSpPr>
        <p:spPr>
          <a:xfrm>
            <a:off x="1475275" y="1049975"/>
            <a:ext cx="7655400" cy="8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53"/>
          <p:cNvSpPr txBox="1"/>
          <p:nvPr/>
        </p:nvSpPr>
        <p:spPr>
          <a:xfrm>
            <a:off x="316043" y="1018025"/>
            <a:ext cx="10960800" cy="4785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zh-HK" sz="2400">
                <a:solidFill>
                  <a:srgbClr val="FF0000"/>
                </a:solidFill>
              </a:rPr>
              <a:t>(4)</a:t>
            </a:r>
            <a:r>
              <a:rPr lang="zh-HK" sz="2400" i="0" u="none" strike="noStrike" cap="none">
                <a:solidFill>
                  <a:srgbClr val="FF0000"/>
                </a:solidFill>
              </a:rPr>
              <a:t>不了解遊戲方式</a:t>
            </a:r>
            <a:endParaRPr>
              <a:solidFill>
                <a:srgbClr val="FF0000"/>
              </a:solidFill>
            </a:endParaRPr>
          </a:p>
          <a:p>
            <a:pPr marL="0" marR="0" lvl="0" indent="0" algn="l" rtl="0">
              <a:lnSpc>
                <a:spcPct val="150000"/>
              </a:lnSpc>
              <a:spcBef>
                <a:spcPts val="0"/>
              </a:spcBef>
              <a:spcAft>
                <a:spcPts val="0"/>
              </a:spcAft>
              <a:buNone/>
            </a:pPr>
            <a:r>
              <a:rPr lang="zh-HK" sz="2400" b="0" i="0" u="none" strike="noStrike" cap="none">
                <a:solidFill>
                  <a:schemeClr val="dk1"/>
                </a:solidFill>
                <a:latin typeface="Arial"/>
                <a:ea typeface="Arial"/>
                <a:cs typeface="Arial"/>
                <a:sym typeface="Arial"/>
              </a:rPr>
              <a:t>“有的活動設計很好，但是玩的時候不知道跟他們（本地生）聊什麽，還是因為文化背景不一樣，覺得有點尷尬，所以不太想去玩了。”</a:t>
            </a:r>
            <a:endParaRPr/>
          </a:p>
          <a:p>
            <a:pPr marL="0" marR="0" lvl="0" indent="0" algn="l" rtl="0">
              <a:lnSpc>
                <a:spcPct val="150000"/>
              </a:lnSpc>
              <a:spcBef>
                <a:spcPts val="0"/>
              </a:spcBef>
              <a:spcAft>
                <a:spcPts val="0"/>
              </a:spcAft>
              <a:buNone/>
            </a:pPr>
            <a:endParaRPr sz="24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zh-HK" sz="2400" b="0" i="0" u="none" strike="noStrike" cap="none">
                <a:solidFill>
                  <a:schemeClr val="dk1"/>
                </a:solidFill>
                <a:latin typeface="Arial"/>
                <a:ea typeface="Arial"/>
                <a:cs typeface="Arial"/>
                <a:sym typeface="Arial"/>
              </a:rPr>
              <a:t>“那些遊戲對於local來說很有意思，但是內地生不瞭解，之間有隔閡，不知道遊戲的玩法所以體會不到樂趣。local從小就在玩所以都知道。”</a:t>
            </a:r>
            <a:endParaRPr sz="2400" b="0" i="0" u="none" strike="noStrike" cap="none">
              <a:solidFill>
                <a:schemeClr val="dk1"/>
              </a:solidFill>
              <a:latin typeface="Arial"/>
              <a:ea typeface="Arial"/>
              <a:cs typeface="Arial"/>
              <a:sym typeface="Arial"/>
            </a:endParaRPr>
          </a:p>
          <a:p>
            <a:pPr marL="0" lvl="0" indent="0" algn="l" rtl="0">
              <a:lnSpc>
                <a:spcPct val="150000"/>
              </a:lnSpc>
              <a:spcBef>
                <a:spcPts val="0"/>
              </a:spcBef>
              <a:spcAft>
                <a:spcPts val="0"/>
              </a:spcAft>
              <a:buClr>
                <a:schemeClr val="dk1"/>
              </a:buClr>
              <a:buSzPts val="1100"/>
              <a:buFont typeface="Arial"/>
              <a:buNone/>
            </a:pPr>
            <a:endParaRPr sz="1800">
              <a:solidFill>
                <a:srgbClr val="FF0000"/>
              </a:solidFill>
            </a:endParaRPr>
          </a:p>
          <a:p>
            <a:pPr marL="0" marR="0" lvl="0" indent="0" algn="l" rtl="0">
              <a:lnSpc>
                <a:spcPct val="150000"/>
              </a:lnSpc>
              <a:spcBef>
                <a:spcPts val="0"/>
              </a:spcBef>
              <a:spcAft>
                <a:spcPts val="0"/>
              </a:spcAft>
              <a:buClr>
                <a:srgbClr val="000000"/>
              </a:buClr>
              <a:buSzPts val="2400"/>
              <a:buFont typeface="Arial"/>
              <a:buNone/>
            </a:pPr>
            <a:r>
              <a:rPr lang="zh-HK" sz="2400" b="1">
                <a:solidFill>
                  <a:schemeClr val="dk1"/>
                </a:solidFill>
              </a:rPr>
              <a:t>3</a:t>
            </a:r>
            <a:r>
              <a:rPr lang="zh-HK" sz="2400" b="1" i="0" u="none" strike="noStrike" cap="none">
                <a:solidFill>
                  <a:schemeClr val="dk1"/>
                </a:solidFill>
                <a:latin typeface="Arial"/>
                <a:ea typeface="Arial"/>
                <a:cs typeface="Arial"/>
                <a:sym typeface="Arial"/>
              </a:rPr>
              <a:t>. </a:t>
            </a:r>
            <a:r>
              <a:rPr lang="zh-HK" sz="2400" i="0" u="none" strike="noStrike" cap="none">
                <a:solidFill>
                  <a:srgbClr val="FF0000"/>
                </a:solidFill>
              </a:rPr>
              <a:t>歧視</a:t>
            </a:r>
            <a:r>
              <a:rPr lang="zh-HK" sz="2400" b="1" i="0" u="none" strike="noStrike" cap="none">
                <a:solidFill>
                  <a:schemeClr val="dk1"/>
                </a:solidFill>
                <a:latin typeface="Arial"/>
                <a:ea typeface="Arial"/>
                <a:cs typeface="Arial"/>
                <a:sym typeface="Arial"/>
              </a:rPr>
              <a:t>：</a:t>
            </a:r>
            <a:endParaRPr sz="2400" b="1"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zh-HK" sz="2400" b="0" i="0" u="none" strike="noStrike" cap="none">
                <a:solidFill>
                  <a:schemeClr val="dk1"/>
                </a:solidFill>
                <a:latin typeface="Arial"/>
                <a:ea typeface="Arial"/>
                <a:cs typeface="Arial"/>
                <a:sym typeface="Arial"/>
              </a:rPr>
              <a:t>“有的本地生讓我感到他們對我有一點點不屑，我感覺受到歧視，那為什麽要去參加這些活動。”</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dk1"/>
              </a:solidFill>
              <a:latin typeface="Arial"/>
              <a:ea typeface="Arial"/>
              <a:cs typeface="Arial"/>
              <a:sym typeface="Arial"/>
            </a:endParaRPr>
          </a:p>
        </p:txBody>
      </p:sp>
      <p:sp>
        <p:nvSpPr>
          <p:cNvPr id="891" name="Google Shape;891;p53"/>
          <p:cNvSpPr txBox="1"/>
          <p:nvPr/>
        </p:nvSpPr>
        <p:spPr>
          <a:xfrm>
            <a:off x="316043" y="58094"/>
            <a:ext cx="6044961" cy="74231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阻礙參加宿生會活動的因素</a:t>
            </a:r>
            <a:endParaRPr sz="3600" b="0" i="0" u="none" strike="noStrike" cap="none">
              <a:solidFill>
                <a:srgbClr val="1173B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4"/>
        <p:cNvGrpSpPr/>
        <p:nvPr/>
      </p:nvGrpSpPr>
      <p:grpSpPr>
        <a:xfrm>
          <a:off x="0" y="0"/>
          <a:ext cx="0" cy="0"/>
          <a:chOff x="0" y="0"/>
          <a:chExt cx="0" cy="0"/>
        </a:xfrm>
      </p:grpSpPr>
      <p:sp>
        <p:nvSpPr>
          <p:cNvPr id="705" name="Google Shape;705;p35"/>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pic>
        <p:nvPicPr>
          <p:cNvPr id="706" name="Google Shape;706;p35"/>
          <p:cNvPicPr preferRelativeResize="0"/>
          <p:nvPr/>
        </p:nvPicPr>
        <p:blipFill rotWithShape="1">
          <a:blip r:embed="rId3">
            <a:alphaModFix/>
          </a:blip>
          <a:srcRect l="-1695" t="-2653" r="-1695" b="-2653"/>
          <a:stretch/>
        </p:blipFill>
        <p:spPr>
          <a:xfrm>
            <a:off x="976788" y="898675"/>
            <a:ext cx="3721575" cy="4944325"/>
          </a:xfrm>
          <a:prstGeom prst="rect">
            <a:avLst/>
          </a:prstGeom>
          <a:noFill/>
          <a:ln>
            <a:noFill/>
          </a:ln>
        </p:spPr>
      </p:pic>
      <p:pic>
        <p:nvPicPr>
          <p:cNvPr id="707" name="Google Shape;707;p35"/>
          <p:cNvPicPr preferRelativeResize="0"/>
          <p:nvPr/>
        </p:nvPicPr>
        <p:blipFill rotWithShape="1">
          <a:blip r:embed="rId4">
            <a:alphaModFix/>
          </a:blip>
          <a:srcRect/>
          <a:stretch/>
        </p:blipFill>
        <p:spPr>
          <a:xfrm>
            <a:off x="5581150" y="739700"/>
            <a:ext cx="5906651" cy="3000651"/>
          </a:xfrm>
          <a:prstGeom prst="rect">
            <a:avLst/>
          </a:prstGeom>
          <a:noFill/>
          <a:ln>
            <a:noFill/>
          </a:ln>
        </p:spPr>
      </p:pic>
      <p:grpSp>
        <p:nvGrpSpPr>
          <p:cNvPr id="708" name="Google Shape;708;p35"/>
          <p:cNvGrpSpPr/>
          <p:nvPr/>
        </p:nvGrpSpPr>
        <p:grpSpPr>
          <a:xfrm>
            <a:off x="8761993" y="4273125"/>
            <a:ext cx="2537704" cy="2035472"/>
            <a:chOff x="301625" y="1724025"/>
            <a:chExt cx="898525" cy="720725"/>
          </a:xfrm>
        </p:grpSpPr>
        <p:sp>
          <p:nvSpPr>
            <p:cNvPr id="709" name="Google Shape;709;p35"/>
            <p:cNvSpPr/>
            <p:nvPr/>
          </p:nvSpPr>
          <p:spPr>
            <a:xfrm>
              <a:off x="927100" y="1743075"/>
              <a:ext cx="200025" cy="200025"/>
            </a:xfrm>
            <a:custGeom>
              <a:avLst/>
              <a:gdLst/>
              <a:ahLst/>
              <a:cxnLst/>
              <a:rect l="l" t="t" r="r" b="b"/>
              <a:pathLst>
                <a:path w="126" h="126" extrusionOk="0">
                  <a:moveTo>
                    <a:pt x="64" y="0"/>
                  </a:moveTo>
                  <a:lnTo>
                    <a:pt x="64" y="0"/>
                  </a:lnTo>
                  <a:lnTo>
                    <a:pt x="76" y="2"/>
                  </a:lnTo>
                  <a:lnTo>
                    <a:pt x="88" y="4"/>
                  </a:lnTo>
                  <a:lnTo>
                    <a:pt x="98" y="10"/>
                  </a:lnTo>
                  <a:lnTo>
                    <a:pt x="108" y="18"/>
                  </a:lnTo>
                  <a:lnTo>
                    <a:pt x="116" y="28"/>
                  </a:lnTo>
                  <a:lnTo>
                    <a:pt x="120" y="38"/>
                  </a:lnTo>
                  <a:lnTo>
                    <a:pt x="124" y="50"/>
                  </a:lnTo>
                  <a:lnTo>
                    <a:pt x="126" y="62"/>
                  </a:lnTo>
                  <a:lnTo>
                    <a:pt x="126" y="62"/>
                  </a:lnTo>
                  <a:lnTo>
                    <a:pt x="124" y="76"/>
                  </a:lnTo>
                  <a:lnTo>
                    <a:pt x="120" y="86"/>
                  </a:lnTo>
                  <a:lnTo>
                    <a:pt x="116" y="98"/>
                  </a:lnTo>
                  <a:lnTo>
                    <a:pt x="108" y="106"/>
                  </a:lnTo>
                  <a:lnTo>
                    <a:pt x="98" y="114"/>
                  </a:lnTo>
                  <a:lnTo>
                    <a:pt x="88" y="120"/>
                  </a:lnTo>
                  <a:lnTo>
                    <a:pt x="76" y="124"/>
                  </a:lnTo>
                  <a:lnTo>
                    <a:pt x="64" y="126"/>
                  </a:lnTo>
                  <a:lnTo>
                    <a:pt x="64" y="126"/>
                  </a:lnTo>
                  <a:lnTo>
                    <a:pt x="50" y="124"/>
                  </a:lnTo>
                  <a:lnTo>
                    <a:pt x="38" y="120"/>
                  </a:lnTo>
                  <a:lnTo>
                    <a:pt x="28" y="114"/>
                  </a:lnTo>
                  <a:lnTo>
                    <a:pt x="18" y="106"/>
                  </a:lnTo>
                  <a:lnTo>
                    <a:pt x="12" y="98"/>
                  </a:lnTo>
                  <a:lnTo>
                    <a:pt x="6" y="86"/>
                  </a:lnTo>
                  <a:lnTo>
                    <a:pt x="2" y="76"/>
                  </a:lnTo>
                  <a:lnTo>
                    <a:pt x="0" y="62"/>
                  </a:lnTo>
                  <a:lnTo>
                    <a:pt x="0" y="62"/>
                  </a:lnTo>
                  <a:lnTo>
                    <a:pt x="2" y="50"/>
                  </a:lnTo>
                  <a:lnTo>
                    <a:pt x="6" y="38"/>
                  </a:lnTo>
                  <a:lnTo>
                    <a:pt x="12" y="28"/>
                  </a:lnTo>
                  <a:lnTo>
                    <a:pt x="18" y="18"/>
                  </a:lnTo>
                  <a:lnTo>
                    <a:pt x="28" y="10"/>
                  </a:lnTo>
                  <a:lnTo>
                    <a:pt x="38" y="4"/>
                  </a:lnTo>
                  <a:lnTo>
                    <a:pt x="50" y="2"/>
                  </a:lnTo>
                  <a:lnTo>
                    <a:pt x="64" y="0"/>
                  </a:lnTo>
                  <a:lnTo>
                    <a:pt x="64" y="0"/>
                  </a:lnTo>
                  <a:close/>
                </a:path>
              </a:pathLst>
            </a:custGeom>
            <a:solidFill>
              <a:srgbClr val="1187B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entury Gothic"/>
                <a:ea typeface="Century Gothic"/>
                <a:cs typeface="Century Gothic"/>
                <a:sym typeface="Century Gothic"/>
              </a:endParaRPr>
            </a:p>
          </p:txBody>
        </p:sp>
        <p:sp>
          <p:nvSpPr>
            <p:cNvPr id="710" name="Google Shape;710;p35"/>
            <p:cNvSpPr/>
            <p:nvPr/>
          </p:nvSpPr>
          <p:spPr>
            <a:xfrm>
              <a:off x="365125" y="1825625"/>
              <a:ext cx="165100" cy="165100"/>
            </a:xfrm>
            <a:custGeom>
              <a:avLst/>
              <a:gdLst/>
              <a:ahLst/>
              <a:cxnLst/>
              <a:rect l="l" t="t" r="r" b="b"/>
              <a:pathLst>
                <a:path w="104" h="104" extrusionOk="0">
                  <a:moveTo>
                    <a:pt x="52" y="0"/>
                  </a:moveTo>
                  <a:lnTo>
                    <a:pt x="52" y="0"/>
                  </a:lnTo>
                  <a:lnTo>
                    <a:pt x="62" y="0"/>
                  </a:lnTo>
                  <a:lnTo>
                    <a:pt x="72" y="4"/>
                  </a:lnTo>
                  <a:lnTo>
                    <a:pt x="82" y="8"/>
                  </a:lnTo>
                  <a:lnTo>
                    <a:pt x="90" y="14"/>
                  </a:lnTo>
                  <a:lnTo>
                    <a:pt x="96" y="22"/>
                  </a:lnTo>
                  <a:lnTo>
                    <a:pt x="100" y="32"/>
                  </a:lnTo>
                  <a:lnTo>
                    <a:pt x="104" y="42"/>
                  </a:lnTo>
                  <a:lnTo>
                    <a:pt x="104" y="52"/>
                  </a:lnTo>
                  <a:lnTo>
                    <a:pt x="104" y="52"/>
                  </a:lnTo>
                  <a:lnTo>
                    <a:pt x="104" y="62"/>
                  </a:lnTo>
                  <a:lnTo>
                    <a:pt x="100" y="72"/>
                  </a:lnTo>
                  <a:lnTo>
                    <a:pt x="96" y="82"/>
                  </a:lnTo>
                  <a:lnTo>
                    <a:pt x="90" y="90"/>
                  </a:lnTo>
                  <a:lnTo>
                    <a:pt x="82" y="96"/>
                  </a:lnTo>
                  <a:lnTo>
                    <a:pt x="72" y="100"/>
                  </a:lnTo>
                  <a:lnTo>
                    <a:pt x="62" y="104"/>
                  </a:ln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4"/>
                  </a:lnTo>
                  <a:lnTo>
                    <a:pt x="22" y="8"/>
                  </a:lnTo>
                  <a:lnTo>
                    <a:pt x="32" y="4"/>
                  </a:lnTo>
                  <a:lnTo>
                    <a:pt x="42" y="0"/>
                  </a:lnTo>
                  <a:lnTo>
                    <a:pt x="52" y="0"/>
                  </a:lnTo>
                  <a:lnTo>
                    <a:pt x="52" y="0"/>
                  </a:lnTo>
                  <a:close/>
                </a:path>
              </a:pathLst>
            </a:custGeom>
            <a:solidFill>
              <a:srgbClr val="1187B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entury Gothic"/>
                <a:ea typeface="Century Gothic"/>
                <a:cs typeface="Century Gothic"/>
                <a:sym typeface="Century Gothic"/>
              </a:endParaRPr>
            </a:p>
          </p:txBody>
        </p:sp>
        <p:sp>
          <p:nvSpPr>
            <p:cNvPr id="711" name="Google Shape;711;p35"/>
            <p:cNvSpPr/>
            <p:nvPr/>
          </p:nvSpPr>
          <p:spPr>
            <a:xfrm>
              <a:off x="546100" y="2085975"/>
              <a:ext cx="47625" cy="123825"/>
            </a:xfrm>
            <a:custGeom>
              <a:avLst/>
              <a:gdLst/>
              <a:ahLst/>
              <a:cxnLst/>
              <a:rect l="l" t="t" r="r" b="b"/>
              <a:pathLst>
                <a:path w="30" h="78" extrusionOk="0">
                  <a:moveTo>
                    <a:pt x="2" y="68"/>
                  </a:moveTo>
                  <a:lnTo>
                    <a:pt x="2" y="68"/>
                  </a:lnTo>
                  <a:lnTo>
                    <a:pt x="4" y="72"/>
                  </a:lnTo>
                  <a:lnTo>
                    <a:pt x="8" y="76"/>
                  </a:lnTo>
                  <a:lnTo>
                    <a:pt x="12" y="78"/>
                  </a:lnTo>
                  <a:lnTo>
                    <a:pt x="18" y="78"/>
                  </a:lnTo>
                  <a:lnTo>
                    <a:pt x="18" y="78"/>
                  </a:lnTo>
                  <a:lnTo>
                    <a:pt x="24" y="76"/>
                  </a:lnTo>
                  <a:lnTo>
                    <a:pt x="26" y="72"/>
                  </a:lnTo>
                  <a:lnTo>
                    <a:pt x="30" y="68"/>
                  </a:lnTo>
                  <a:lnTo>
                    <a:pt x="30" y="62"/>
                  </a:lnTo>
                  <a:lnTo>
                    <a:pt x="30" y="62"/>
                  </a:lnTo>
                  <a:lnTo>
                    <a:pt x="24" y="38"/>
                  </a:lnTo>
                  <a:lnTo>
                    <a:pt x="20" y="20"/>
                  </a:lnTo>
                  <a:lnTo>
                    <a:pt x="14" y="0"/>
                  </a:lnTo>
                  <a:lnTo>
                    <a:pt x="14" y="0"/>
                  </a:lnTo>
                  <a:lnTo>
                    <a:pt x="6" y="30"/>
                  </a:lnTo>
                  <a:lnTo>
                    <a:pt x="0" y="56"/>
                  </a:lnTo>
                  <a:lnTo>
                    <a:pt x="0" y="56"/>
                  </a:lnTo>
                  <a:lnTo>
                    <a:pt x="2" y="68"/>
                  </a:lnTo>
                  <a:lnTo>
                    <a:pt x="2" y="68"/>
                  </a:lnTo>
                  <a:close/>
                </a:path>
              </a:pathLst>
            </a:custGeom>
            <a:solidFill>
              <a:srgbClr val="1187B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entury Gothic"/>
                <a:ea typeface="Century Gothic"/>
                <a:cs typeface="Century Gothic"/>
                <a:sym typeface="Century Gothic"/>
              </a:endParaRPr>
            </a:p>
          </p:txBody>
        </p:sp>
        <p:sp>
          <p:nvSpPr>
            <p:cNvPr id="712" name="Google Shape;712;p35"/>
            <p:cNvSpPr/>
            <p:nvPr/>
          </p:nvSpPr>
          <p:spPr>
            <a:xfrm>
              <a:off x="301625" y="2006600"/>
              <a:ext cx="244475" cy="368300"/>
            </a:xfrm>
            <a:custGeom>
              <a:avLst/>
              <a:gdLst/>
              <a:ahLst/>
              <a:cxnLst/>
              <a:rect l="l" t="t" r="r" b="b"/>
              <a:pathLst>
                <a:path w="154" h="232" extrusionOk="0">
                  <a:moveTo>
                    <a:pt x="138" y="146"/>
                  </a:moveTo>
                  <a:lnTo>
                    <a:pt x="138" y="146"/>
                  </a:lnTo>
                  <a:lnTo>
                    <a:pt x="134" y="140"/>
                  </a:lnTo>
                  <a:lnTo>
                    <a:pt x="130" y="132"/>
                  </a:lnTo>
                  <a:lnTo>
                    <a:pt x="130" y="124"/>
                  </a:lnTo>
                  <a:lnTo>
                    <a:pt x="130" y="116"/>
                  </a:lnTo>
                  <a:lnTo>
                    <a:pt x="130" y="116"/>
                  </a:lnTo>
                  <a:lnTo>
                    <a:pt x="134" y="92"/>
                  </a:lnTo>
                  <a:lnTo>
                    <a:pt x="140" y="66"/>
                  </a:lnTo>
                  <a:lnTo>
                    <a:pt x="140" y="62"/>
                  </a:lnTo>
                  <a:lnTo>
                    <a:pt x="140" y="62"/>
                  </a:lnTo>
                  <a:lnTo>
                    <a:pt x="140" y="56"/>
                  </a:lnTo>
                  <a:lnTo>
                    <a:pt x="140" y="56"/>
                  </a:lnTo>
                  <a:lnTo>
                    <a:pt x="142" y="60"/>
                  </a:lnTo>
                  <a:lnTo>
                    <a:pt x="142" y="60"/>
                  </a:lnTo>
                  <a:lnTo>
                    <a:pt x="148" y="42"/>
                  </a:lnTo>
                  <a:lnTo>
                    <a:pt x="154" y="22"/>
                  </a:lnTo>
                  <a:lnTo>
                    <a:pt x="154" y="22"/>
                  </a:lnTo>
                  <a:lnTo>
                    <a:pt x="144" y="12"/>
                  </a:lnTo>
                  <a:lnTo>
                    <a:pt x="144" y="12"/>
                  </a:lnTo>
                  <a:lnTo>
                    <a:pt x="134" y="8"/>
                  </a:lnTo>
                  <a:lnTo>
                    <a:pt x="122" y="4"/>
                  </a:lnTo>
                  <a:lnTo>
                    <a:pt x="108" y="2"/>
                  </a:lnTo>
                  <a:lnTo>
                    <a:pt x="92" y="0"/>
                  </a:lnTo>
                  <a:lnTo>
                    <a:pt x="76" y="2"/>
                  </a:lnTo>
                  <a:lnTo>
                    <a:pt x="62" y="4"/>
                  </a:lnTo>
                  <a:lnTo>
                    <a:pt x="50" y="8"/>
                  </a:lnTo>
                  <a:lnTo>
                    <a:pt x="40" y="12"/>
                  </a:lnTo>
                  <a:lnTo>
                    <a:pt x="40" y="12"/>
                  </a:lnTo>
                  <a:lnTo>
                    <a:pt x="30" y="20"/>
                  </a:lnTo>
                  <a:lnTo>
                    <a:pt x="24" y="32"/>
                  </a:lnTo>
                  <a:lnTo>
                    <a:pt x="18" y="46"/>
                  </a:lnTo>
                  <a:lnTo>
                    <a:pt x="12" y="62"/>
                  </a:lnTo>
                  <a:lnTo>
                    <a:pt x="4" y="92"/>
                  </a:lnTo>
                  <a:lnTo>
                    <a:pt x="0" y="112"/>
                  </a:lnTo>
                  <a:lnTo>
                    <a:pt x="0" y="112"/>
                  </a:lnTo>
                  <a:lnTo>
                    <a:pt x="0" y="118"/>
                  </a:lnTo>
                  <a:lnTo>
                    <a:pt x="2" y="124"/>
                  </a:lnTo>
                  <a:lnTo>
                    <a:pt x="6" y="126"/>
                  </a:lnTo>
                  <a:lnTo>
                    <a:pt x="12" y="128"/>
                  </a:lnTo>
                  <a:lnTo>
                    <a:pt x="12" y="128"/>
                  </a:lnTo>
                  <a:lnTo>
                    <a:pt x="14" y="128"/>
                  </a:lnTo>
                  <a:lnTo>
                    <a:pt x="14" y="128"/>
                  </a:lnTo>
                  <a:lnTo>
                    <a:pt x="18" y="128"/>
                  </a:lnTo>
                  <a:lnTo>
                    <a:pt x="24" y="126"/>
                  </a:lnTo>
                  <a:lnTo>
                    <a:pt x="26" y="122"/>
                  </a:lnTo>
                  <a:lnTo>
                    <a:pt x="28" y="116"/>
                  </a:lnTo>
                  <a:lnTo>
                    <a:pt x="28" y="116"/>
                  </a:lnTo>
                  <a:lnTo>
                    <a:pt x="34" y="82"/>
                  </a:lnTo>
                  <a:lnTo>
                    <a:pt x="44" y="52"/>
                  </a:lnTo>
                  <a:lnTo>
                    <a:pt x="44" y="52"/>
                  </a:lnTo>
                  <a:lnTo>
                    <a:pt x="44" y="62"/>
                  </a:lnTo>
                  <a:lnTo>
                    <a:pt x="44" y="102"/>
                  </a:lnTo>
                  <a:lnTo>
                    <a:pt x="44" y="102"/>
                  </a:lnTo>
                  <a:lnTo>
                    <a:pt x="44" y="102"/>
                  </a:lnTo>
                  <a:lnTo>
                    <a:pt x="44" y="102"/>
                  </a:lnTo>
                  <a:lnTo>
                    <a:pt x="44" y="162"/>
                  </a:lnTo>
                  <a:lnTo>
                    <a:pt x="46" y="216"/>
                  </a:lnTo>
                  <a:lnTo>
                    <a:pt x="46" y="216"/>
                  </a:lnTo>
                  <a:lnTo>
                    <a:pt x="48" y="222"/>
                  </a:lnTo>
                  <a:lnTo>
                    <a:pt x="52" y="228"/>
                  </a:lnTo>
                  <a:lnTo>
                    <a:pt x="58" y="230"/>
                  </a:lnTo>
                  <a:lnTo>
                    <a:pt x="64" y="232"/>
                  </a:lnTo>
                  <a:lnTo>
                    <a:pt x="64" y="232"/>
                  </a:lnTo>
                  <a:lnTo>
                    <a:pt x="64" y="232"/>
                  </a:lnTo>
                  <a:lnTo>
                    <a:pt x="64" y="232"/>
                  </a:lnTo>
                  <a:lnTo>
                    <a:pt x="70" y="230"/>
                  </a:lnTo>
                  <a:lnTo>
                    <a:pt x="76" y="226"/>
                  </a:lnTo>
                  <a:lnTo>
                    <a:pt x="80" y="220"/>
                  </a:lnTo>
                  <a:lnTo>
                    <a:pt x="80" y="214"/>
                  </a:lnTo>
                  <a:lnTo>
                    <a:pt x="80" y="214"/>
                  </a:lnTo>
                  <a:lnTo>
                    <a:pt x="78" y="168"/>
                  </a:lnTo>
                  <a:lnTo>
                    <a:pt x="76" y="122"/>
                  </a:lnTo>
                  <a:lnTo>
                    <a:pt x="76" y="122"/>
                  </a:lnTo>
                  <a:lnTo>
                    <a:pt x="92" y="122"/>
                  </a:lnTo>
                  <a:lnTo>
                    <a:pt x="106" y="122"/>
                  </a:lnTo>
                  <a:lnTo>
                    <a:pt x="106" y="122"/>
                  </a:lnTo>
                  <a:lnTo>
                    <a:pt x="106" y="168"/>
                  </a:lnTo>
                  <a:lnTo>
                    <a:pt x="104" y="214"/>
                  </a:lnTo>
                  <a:lnTo>
                    <a:pt x="104" y="214"/>
                  </a:lnTo>
                  <a:lnTo>
                    <a:pt x="104" y="220"/>
                  </a:lnTo>
                  <a:lnTo>
                    <a:pt x="108" y="226"/>
                  </a:lnTo>
                  <a:lnTo>
                    <a:pt x="112" y="230"/>
                  </a:lnTo>
                  <a:lnTo>
                    <a:pt x="118" y="232"/>
                  </a:lnTo>
                  <a:lnTo>
                    <a:pt x="118" y="232"/>
                  </a:lnTo>
                  <a:lnTo>
                    <a:pt x="120" y="232"/>
                  </a:lnTo>
                  <a:lnTo>
                    <a:pt x="120" y="232"/>
                  </a:lnTo>
                  <a:lnTo>
                    <a:pt x="126" y="230"/>
                  </a:lnTo>
                  <a:lnTo>
                    <a:pt x="132" y="228"/>
                  </a:lnTo>
                  <a:lnTo>
                    <a:pt x="134" y="222"/>
                  </a:lnTo>
                  <a:lnTo>
                    <a:pt x="136" y="216"/>
                  </a:lnTo>
                  <a:lnTo>
                    <a:pt x="136" y="216"/>
                  </a:lnTo>
                  <a:lnTo>
                    <a:pt x="140" y="148"/>
                  </a:lnTo>
                  <a:lnTo>
                    <a:pt x="140" y="148"/>
                  </a:lnTo>
                  <a:lnTo>
                    <a:pt x="138" y="146"/>
                  </a:lnTo>
                  <a:lnTo>
                    <a:pt x="138" y="146"/>
                  </a:lnTo>
                  <a:close/>
                </a:path>
              </a:pathLst>
            </a:custGeom>
            <a:solidFill>
              <a:srgbClr val="1187B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entury Gothic"/>
                <a:ea typeface="Century Gothic"/>
                <a:cs typeface="Century Gothic"/>
                <a:sym typeface="Century Gothic"/>
              </a:endParaRPr>
            </a:p>
          </p:txBody>
        </p:sp>
        <p:sp>
          <p:nvSpPr>
            <p:cNvPr id="713" name="Google Shape;713;p35"/>
            <p:cNvSpPr/>
            <p:nvPr/>
          </p:nvSpPr>
          <p:spPr>
            <a:xfrm>
              <a:off x="901700" y="1962150"/>
              <a:ext cx="298450" cy="434975"/>
            </a:xfrm>
            <a:custGeom>
              <a:avLst/>
              <a:gdLst/>
              <a:ahLst/>
              <a:cxnLst/>
              <a:rect l="l" t="t" r="r" b="b"/>
              <a:pathLst>
                <a:path w="188" h="274" extrusionOk="0">
                  <a:moveTo>
                    <a:pt x="142" y="14"/>
                  </a:moveTo>
                  <a:lnTo>
                    <a:pt x="142" y="14"/>
                  </a:lnTo>
                  <a:lnTo>
                    <a:pt x="130" y="6"/>
                  </a:lnTo>
                  <a:lnTo>
                    <a:pt x="116" y="2"/>
                  </a:lnTo>
                  <a:lnTo>
                    <a:pt x="98" y="0"/>
                  </a:lnTo>
                  <a:lnTo>
                    <a:pt x="80" y="0"/>
                  </a:lnTo>
                  <a:lnTo>
                    <a:pt x="62" y="0"/>
                  </a:lnTo>
                  <a:lnTo>
                    <a:pt x="44" y="2"/>
                  </a:lnTo>
                  <a:lnTo>
                    <a:pt x="28" y="8"/>
                  </a:lnTo>
                  <a:lnTo>
                    <a:pt x="18" y="12"/>
                  </a:lnTo>
                  <a:lnTo>
                    <a:pt x="18" y="12"/>
                  </a:lnTo>
                  <a:lnTo>
                    <a:pt x="8" y="20"/>
                  </a:lnTo>
                  <a:lnTo>
                    <a:pt x="0" y="30"/>
                  </a:lnTo>
                  <a:lnTo>
                    <a:pt x="0" y="30"/>
                  </a:lnTo>
                  <a:lnTo>
                    <a:pt x="10" y="52"/>
                  </a:lnTo>
                  <a:lnTo>
                    <a:pt x="18" y="72"/>
                  </a:lnTo>
                  <a:lnTo>
                    <a:pt x="18" y="72"/>
                  </a:lnTo>
                  <a:lnTo>
                    <a:pt x="22" y="62"/>
                  </a:lnTo>
                  <a:lnTo>
                    <a:pt x="22" y="62"/>
                  </a:lnTo>
                  <a:lnTo>
                    <a:pt x="22" y="72"/>
                  </a:lnTo>
                  <a:lnTo>
                    <a:pt x="22" y="84"/>
                  </a:lnTo>
                  <a:lnTo>
                    <a:pt x="22" y="84"/>
                  </a:lnTo>
                  <a:lnTo>
                    <a:pt x="30" y="116"/>
                  </a:lnTo>
                  <a:lnTo>
                    <a:pt x="36" y="144"/>
                  </a:lnTo>
                  <a:lnTo>
                    <a:pt x="36" y="144"/>
                  </a:lnTo>
                  <a:lnTo>
                    <a:pt x="36" y="154"/>
                  </a:lnTo>
                  <a:lnTo>
                    <a:pt x="34" y="164"/>
                  </a:lnTo>
                  <a:lnTo>
                    <a:pt x="28" y="172"/>
                  </a:lnTo>
                  <a:lnTo>
                    <a:pt x="22" y="180"/>
                  </a:lnTo>
                  <a:lnTo>
                    <a:pt x="22" y="180"/>
                  </a:lnTo>
                  <a:lnTo>
                    <a:pt x="26" y="256"/>
                  </a:lnTo>
                  <a:lnTo>
                    <a:pt x="26" y="256"/>
                  </a:lnTo>
                  <a:lnTo>
                    <a:pt x="28" y="264"/>
                  </a:lnTo>
                  <a:lnTo>
                    <a:pt x="32" y="270"/>
                  </a:lnTo>
                  <a:lnTo>
                    <a:pt x="38" y="272"/>
                  </a:lnTo>
                  <a:lnTo>
                    <a:pt x="46" y="274"/>
                  </a:lnTo>
                  <a:lnTo>
                    <a:pt x="46" y="274"/>
                  </a:lnTo>
                  <a:lnTo>
                    <a:pt x="46" y="274"/>
                  </a:lnTo>
                  <a:lnTo>
                    <a:pt x="46" y="274"/>
                  </a:lnTo>
                  <a:lnTo>
                    <a:pt x="54" y="272"/>
                  </a:lnTo>
                  <a:lnTo>
                    <a:pt x="60" y="268"/>
                  </a:lnTo>
                  <a:lnTo>
                    <a:pt x="64" y="262"/>
                  </a:lnTo>
                  <a:lnTo>
                    <a:pt x="66" y="254"/>
                  </a:lnTo>
                  <a:lnTo>
                    <a:pt x="66" y="254"/>
                  </a:lnTo>
                  <a:lnTo>
                    <a:pt x="62" y="200"/>
                  </a:lnTo>
                  <a:lnTo>
                    <a:pt x="62" y="142"/>
                  </a:lnTo>
                  <a:lnTo>
                    <a:pt x="62" y="142"/>
                  </a:lnTo>
                  <a:lnTo>
                    <a:pt x="78" y="144"/>
                  </a:lnTo>
                  <a:lnTo>
                    <a:pt x="96" y="142"/>
                  </a:lnTo>
                  <a:lnTo>
                    <a:pt x="96" y="142"/>
                  </a:lnTo>
                  <a:lnTo>
                    <a:pt x="96" y="200"/>
                  </a:lnTo>
                  <a:lnTo>
                    <a:pt x="92" y="254"/>
                  </a:lnTo>
                  <a:lnTo>
                    <a:pt x="92" y="254"/>
                  </a:lnTo>
                  <a:lnTo>
                    <a:pt x="94" y="262"/>
                  </a:lnTo>
                  <a:lnTo>
                    <a:pt x="98" y="268"/>
                  </a:lnTo>
                  <a:lnTo>
                    <a:pt x="104" y="272"/>
                  </a:lnTo>
                  <a:lnTo>
                    <a:pt x="112" y="274"/>
                  </a:lnTo>
                  <a:lnTo>
                    <a:pt x="112" y="274"/>
                  </a:lnTo>
                  <a:lnTo>
                    <a:pt x="112" y="274"/>
                  </a:lnTo>
                  <a:lnTo>
                    <a:pt x="112" y="274"/>
                  </a:lnTo>
                  <a:lnTo>
                    <a:pt x="120" y="274"/>
                  </a:lnTo>
                  <a:lnTo>
                    <a:pt x="126" y="270"/>
                  </a:lnTo>
                  <a:lnTo>
                    <a:pt x="130" y="264"/>
                  </a:lnTo>
                  <a:lnTo>
                    <a:pt x="132" y="256"/>
                  </a:lnTo>
                  <a:lnTo>
                    <a:pt x="132" y="256"/>
                  </a:lnTo>
                  <a:lnTo>
                    <a:pt x="136" y="190"/>
                  </a:lnTo>
                  <a:lnTo>
                    <a:pt x="136" y="122"/>
                  </a:lnTo>
                  <a:lnTo>
                    <a:pt x="136" y="122"/>
                  </a:lnTo>
                  <a:lnTo>
                    <a:pt x="136" y="120"/>
                  </a:lnTo>
                  <a:lnTo>
                    <a:pt x="136" y="72"/>
                  </a:lnTo>
                  <a:lnTo>
                    <a:pt x="136" y="72"/>
                  </a:lnTo>
                  <a:lnTo>
                    <a:pt x="136" y="64"/>
                  </a:lnTo>
                  <a:lnTo>
                    <a:pt x="136" y="64"/>
                  </a:lnTo>
                  <a:lnTo>
                    <a:pt x="148" y="100"/>
                  </a:lnTo>
                  <a:lnTo>
                    <a:pt x="156" y="138"/>
                  </a:lnTo>
                  <a:lnTo>
                    <a:pt x="156" y="138"/>
                  </a:lnTo>
                  <a:lnTo>
                    <a:pt x="158" y="144"/>
                  </a:lnTo>
                  <a:lnTo>
                    <a:pt x="162" y="148"/>
                  </a:lnTo>
                  <a:lnTo>
                    <a:pt x="168" y="152"/>
                  </a:lnTo>
                  <a:lnTo>
                    <a:pt x="174" y="152"/>
                  </a:lnTo>
                  <a:lnTo>
                    <a:pt x="174" y="152"/>
                  </a:lnTo>
                  <a:lnTo>
                    <a:pt x="180" y="148"/>
                  </a:lnTo>
                  <a:lnTo>
                    <a:pt x="186" y="144"/>
                  </a:lnTo>
                  <a:lnTo>
                    <a:pt x="188" y="138"/>
                  </a:lnTo>
                  <a:lnTo>
                    <a:pt x="188" y="132"/>
                  </a:lnTo>
                  <a:lnTo>
                    <a:pt x="188" y="132"/>
                  </a:lnTo>
                  <a:lnTo>
                    <a:pt x="184" y="110"/>
                  </a:lnTo>
                  <a:lnTo>
                    <a:pt x="174" y="76"/>
                  </a:lnTo>
                  <a:lnTo>
                    <a:pt x="168" y="56"/>
                  </a:lnTo>
                  <a:lnTo>
                    <a:pt x="160" y="38"/>
                  </a:lnTo>
                  <a:lnTo>
                    <a:pt x="152" y="24"/>
                  </a:lnTo>
                  <a:lnTo>
                    <a:pt x="142" y="14"/>
                  </a:lnTo>
                  <a:lnTo>
                    <a:pt x="142" y="14"/>
                  </a:lnTo>
                  <a:close/>
                </a:path>
              </a:pathLst>
            </a:custGeom>
            <a:solidFill>
              <a:srgbClr val="1187B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entury Gothic"/>
                <a:ea typeface="Century Gothic"/>
                <a:cs typeface="Century Gothic"/>
                <a:sym typeface="Century Gothic"/>
              </a:endParaRPr>
            </a:p>
          </p:txBody>
        </p:sp>
        <p:sp>
          <p:nvSpPr>
            <p:cNvPr id="714" name="Google Shape;714;p35"/>
            <p:cNvSpPr/>
            <p:nvPr/>
          </p:nvSpPr>
          <p:spPr>
            <a:xfrm>
              <a:off x="857250" y="2051050"/>
              <a:ext cx="53975" cy="152400"/>
            </a:xfrm>
            <a:custGeom>
              <a:avLst/>
              <a:gdLst/>
              <a:ahLst/>
              <a:cxnLst/>
              <a:rect l="l" t="t" r="r" b="b"/>
              <a:pathLst>
                <a:path w="34" h="96" extrusionOk="0">
                  <a:moveTo>
                    <a:pt x="0" y="68"/>
                  </a:moveTo>
                  <a:lnTo>
                    <a:pt x="0" y="68"/>
                  </a:lnTo>
                  <a:lnTo>
                    <a:pt x="4" y="92"/>
                  </a:lnTo>
                  <a:lnTo>
                    <a:pt x="4" y="92"/>
                  </a:lnTo>
                  <a:lnTo>
                    <a:pt x="12" y="96"/>
                  </a:lnTo>
                  <a:lnTo>
                    <a:pt x="12" y="96"/>
                  </a:lnTo>
                  <a:lnTo>
                    <a:pt x="14" y="96"/>
                  </a:lnTo>
                  <a:lnTo>
                    <a:pt x="14" y="96"/>
                  </a:lnTo>
                  <a:lnTo>
                    <a:pt x="20" y="94"/>
                  </a:lnTo>
                  <a:lnTo>
                    <a:pt x="26" y="92"/>
                  </a:lnTo>
                  <a:lnTo>
                    <a:pt x="28" y="88"/>
                  </a:lnTo>
                  <a:lnTo>
                    <a:pt x="30" y="82"/>
                  </a:lnTo>
                  <a:lnTo>
                    <a:pt x="30" y="82"/>
                  </a:lnTo>
                  <a:lnTo>
                    <a:pt x="34" y="58"/>
                  </a:lnTo>
                  <a:lnTo>
                    <a:pt x="34" y="58"/>
                  </a:lnTo>
                  <a:lnTo>
                    <a:pt x="28" y="30"/>
                  </a:lnTo>
                  <a:lnTo>
                    <a:pt x="16" y="0"/>
                  </a:lnTo>
                  <a:lnTo>
                    <a:pt x="16" y="0"/>
                  </a:lnTo>
                  <a:lnTo>
                    <a:pt x="10" y="18"/>
                  </a:lnTo>
                  <a:lnTo>
                    <a:pt x="6" y="36"/>
                  </a:lnTo>
                  <a:lnTo>
                    <a:pt x="0" y="68"/>
                  </a:lnTo>
                  <a:lnTo>
                    <a:pt x="0" y="68"/>
                  </a:lnTo>
                  <a:close/>
                </a:path>
              </a:pathLst>
            </a:custGeom>
            <a:solidFill>
              <a:srgbClr val="1187B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entury Gothic"/>
                <a:ea typeface="Century Gothic"/>
                <a:cs typeface="Century Gothic"/>
                <a:sym typeface="Century Gothic"/>
              </a:endParaRPr>
            </a:p>
          </p:txBody>
        </p:sp>
        <p:sp>
          <p:nvSpPr>
            <p:cNvPr id="715" name="Google Shape;715;p35"/>
            <p:cNvSpPr/>
            <p:nvPr/>
          </p:nvSpPr>
          <p:spPr>
            <a:xfrm>
              <a:off x="542925" y="1962150"/>
              <a:ext cx="381000" cy="482600"/>
            </a:xfrm>
            <a:custGeom>
              <a:avLst/>
              <a:gdLst/>
              <a:ahLst/>
              <a:cxnLst/>
              <a:rect l="l" t="t" r="r" b="b"/>
              <a:pathLst>
                <a:path w="240" h="304" extrusionOk="0">
                  <a:moveTo>
                    <a:pt x="222" y="168"/>
                  </a:moveTo>
                  <a:lnTo>
                    <a:pt x="222" y="168"/>
                  </a:lnTo>
                  <a:lnTo>
                    <a:pt x="224" y="168"/>
                  </a:lnTo>
                  <a:lnTo>
                    <a:pt x="224" y="168"/>
                  </a:lnTo>
                  <a:lnTo>
                    <a:pt x="232" y="166"/>
                  </a:lnTo>
                  <a:lnTo>
                    <a:pt x="236" y="160"/>
                  </a:lnTo>
                  <a:lnTo>
                    <a:pt x="240" y="154"/>
                  </a:lnTo>
                  <a:lnTo>
                    <a:pt x="240" y="146"/>
                  </a:lnTo>
                  <a:lnTo>
                    <a:pt x="240" y="146"/>
                  </a:lnTo>
                  <a:lnTo>
                    <a:pt x="234" y="122"/>
                  </a:lnTo>
                  <a:lnTo>
                    <a:pt x="224" y="84"/>
                  </a:lnTo>
                  <a:lnTo>
                    <a:pt x="218" y="64"/>
                  </a:lnTo>
                  <a:lnTo>
                    <a:pt x="210" y="44"/>
                  </a:lnTo>
                  <a:lnTo>
                    <a:pt x="200" y="28"/>
                  </a:lnTo>
                  <a:lnTo>
                    <a:pt x="190" y="16"/>
                  </a:lnTo>
                  <a:lnTo>
                    <a:pt x="190" y="16"/>
                  </a:lnTo>
                  <a:lnTo>
                    <a:pt x="176" y="10"/>
                  </a:lnTo>
                  <a:lnTo>
                    <a:pt x="160" y="4"/>
                  </a:lnTo>
                  <a:lnTo>
                    <a:pt x="142" y="2"/>
                  </a:lnTo>
                  <a:lnTo>
                    <a:pt x="122" y="0"/>
                  </a:lnTo>
                  <a:lnTo>
                    <a:pt x="122" y="0"/>
                  </a:lnTo>
                  <a:lnTo>
                    <a:pt x="102" y="2"/>
                  </a:lnTo>
                  <a:lnTo>
                    <a:pt x="82" y="4"/>
                  </a:lnTo>
                  <a:lnTo>
                    <a:pt x="64" y="8"/>
                  </a:lnTo>
                  <a:lnTo>
                    <a:pt x="52" y="16"/>
                  </a:lnTo>
                  <a:lnTo>
                    <a:pt x="52" y="16"/>
                  </a:lnTo>
                  <a:lnTo>
                    <a:pt x="46" y="20"/>
                  </a:lnTo>
                  <a:lnTo>
                    <a:pt x="40" y="26"/>
                  </a:lnTo>
                  <a:lnTo>
                    <a:pt x="30" y="42"/>
                  </a:lnTo>
                  <a:lnTo>
                    <a:pt x="22" y="60"/>
                  </a:lnTo>
                  <a:lnTo>
                    <a:pt x="14" y="80"/>
                  </a:lnTo>
                  <a:lnTo>
                    <a:pt x="4" y="118"/>
                  </a:lnTo>
                  <a:lnTo>
                    <a:pt x="0" y="148"/>
                  </a:lnTo>
                  <a:lnTo>
                    <a:pt x="0" y="148"/>
                  </a:lnTo>
                  <a:lnTo>
                    <a:pt x="0" y="154"/>
                  </a:lnTo>
                  <a:lnTo>
                    <a:pt x="4" y="160"/>
                  </a:lnTo>
                  <a:lnTo>
                    <a:pt x="8" y="166"/>
                  </a:lnTo>
                  <a:lnTo>
                    <a:pt x="16" y="168"/>
                  </a:lnTo>
                  <a:lnTo>
                    <a:pt x="16" y="168"/>
                  </a:lnTo>
                  <a:lnTo>
                    <a:pt x="18" y="168"/>
                  </a:lnTo>
                  <a:lnTo>
                    <a:pt x="18" y="168"/>
                  </a:lnTo>
                  <a:lnTo>
                    <a:pt x="24" y="168"/>
                  </a:lnTo>
                  <a:lnTo>
                    <a:pt x="30" y="164"/>
                  </a:lnTo>
                  <a:lnTo>
                    <a:pt x="34" y="158"/>
                  </a:lnTo>
                  <a:lnTo>
                    <a:pt x="36" y="152"/>
                  </a:lnTo>
                  <a:lnTo>
                    <a:pt x="36" y="152"/>
                  </a:lnTo>
                  <a:lnTo>
                    <a:pt x="44" y="108"/>
                  </a:lnTo>
                  <a:lnTo>
                    <a:pt x="50" y="86"/>
                  </a:lnTo>
                  <a:lnTo>
                    <a:pt x="58" y="68"/>
                  </a:lnTo>
                  <a:lnTo>
                    <a:pt x="58" y="68"/>
                  </a:lnTo>
                  <a:lnTo>
                    <a:pt x="56" y="80"/>
                  </a:lnTo>
                  <a:lnTo>
                    <a:pt x="56" y="134"/>
                  </a:lnTo>
                  <a:lnTo>
                    <a:pt x="56" y="134"/>
                  </a:lnTo>
                  <a:lnTo>
                    <a:pt x="56" y="134"/>
                  </a:lnTo>
                  <a:lnTo>
                    <a:pt x="56" y="134"/>
                  </a:lnTo>
                  <a:lnTo>
                    <a:pt x="58" y="210"/>
                  </a:lnTo>
                  <a:lnTo>
                    <a:pt x="60" y="284"/>
                  </a:lnTo>
                  <a:lnTo>
                    <a:pt x="60" y="284"/>
                  </a:lnTo>
                  <a:lnTo>
                    <a:pt x="62" y="292"/>
                  </a:lnTo>
                  <a:lnTo>
                    <a:pt x="68" y="298"/>
                  </a:lnTo>
                  <a:lnTo>
                    <a:pt x="74" y="302"/>
                  </a:lnTo>
                  <a:lnTo>
                    <a:pt x="82" y="304"/>
                  </a:lnTo>
                  <a:lnTo>
                    <a:pt x="82" y="304"/>
                  </a:lnTo>
                  <a:lnTo>
                    <a:pt x="84" y="304"/>
                  </a:lnTo>
                  <a:lnTo>
                    <a:pt x="84" y="304"/>
                  </a:lnTo>
                  <a:lnTo>
                    <a:pt x="92" y="302"/>
                  </a:lnTo>
                  <a:lnTo>
                    <a:pt x="100" y="296"/>
                  </a:lnTo>
                  <a:lnTo>
                    <a:pt x="104" y="288"/>
                  </a:lnTo>
                  <a:lnTo>
                    <a:pt x="104" y="280"/>
                  </a:lnTo>
                  <a:lnTo>
                    <a:pt x="104" y="280"/>
                  </a:lnTo>
                  <a:lnTo>
                    <a:pt x="102" y="220"/>
                  </a:lnTo>
                  <a:lnTo>
                    <a:pt x="100" y="158"/>
                  </a:lnTo>
                  <a:lnTo>
                    <a:pt x="100" y="158"/>
                  </a:lnTo>
                  <a:lnTo>
                    <a:pt x="120" y="160"/>
                  </a:lnTo>
                  <a:lnTo>
                    <a:pt x="120" y="160"/>
                  </a:lnTo>
                  <a:lnTo>
                    <a:pt x="140" y="158"/>
                  </a:lnTo>
                  <a:lnTo>
                    <a:pt x="140" y="158"/>
                  </a:lnTo>
                  <a:lnTo>
                    <a:pt x="138" y="220"/>
                  </a:lnTo>
                  <a:lnTo>
                    <a:pt x="134" y="280"/>
                  </a:lnTo>
                  <a:lnTo>
                    <a:pt x="134" y="280"/>
                  </a:lnTo>
                  <a:lnTo>
                    <a:pt x="136" y="290"/>
                  </a:lnTo>
                  <a:lnTo>
                    <a:pt x="140" y="296"/>
                  </a:lnTo>
                  <a:lnTo>
                    <a:pt x="146" y="302"/>
                  </a:lnTo>
                  <a:lnTo>
                    <a:pt x="154" y="304"/>
                  </a:lnTo>
                  <a:lnTo>
                    <a:pt x="154" y="304"/>
                  </a:lnTo>
                  <a:lnTo>
                    <a:pt x="156" y="304"/>
                  </a:lnTo>
                  <a:lnTo>
                    <a:pt x="156" y="304"/>
                  </a:lnTo>
                  <a:lnTo>
                    <a:pt x="164" y="302"/>
                  </a:lnTo>
                  <a:lnTo>
                    <a:pt x="172" y="298"/>
                  </a:lnTo>
                  <a:lnTo>
                    <a:pt x="176" y="292"/>
                  </a:lnTo>
                  <a:lnTo>
                    <a:pt x="178" y="284"/>
                  </a:lnTo>
                  <a:lnTo>
                    <a:pt x="178" y="284"/>
                  </a:lnTo>
                  <a:lnTo>
                    <a:pt x="182" y="212"/>
                  </a:lnTo>
                  <a:lnTo>
                    <a:pt x="182" y="136"/>
                  </a:lnTo>
                  <a:lnTo>
                    <a:pt x="182" y="136"/>
                  </a:lnTo>
                  <a:lnTo>
                    <a:pt x="184" y="134"/>
                  </a:lnTo>
                  <a:lnTo>
                    <a:pt x="184" y="80"/>
                  </a:lnTo>
                  <a:lnTo>
                    <a:pt x="184" y="80"/>
                  </a:lnTo>
                  <a:lnTo>
                    <a:pt x="182" y="72"/>
                  </a:lnTo>
                  <a:lnTo>
                    <a:pt x="182" y="72"/>
                  </a:lnTo>
                  <a:lnTo>
                    <a:pt x="194" y="112"/>
                  </a:lnTo>
                  <a:lnTo>
                    <a:pt x="204" y="154"/>
                  </a:lnTo>
                  <a:lnTo>
                    <a:pt x="204" y="154"/>
                  </a:lnTo>
                  <a:lnTo>
                    <a:pt x="206" y="160"/>
                  </a:lnTo>
                  <a:lnTo>
                    <a:pt x="210" y="164"/>
                  </a:lnTo>
                  <a:lnTo>
                    <a:pt x="216" y="168"/>
                  </a:lnTo>
                  <a:lnTo>
                    <a:pt x="222" y="168"/>
                  </a:lnTo>
                  <a:lnTo>
                    <a:pt x="222" y="168"/>
                  </a:lnTo>
                  <a:close/>
                </a:path>
              </a:pathLst>
            </a:custGeom>
            <a:solidFill>
              <a:srgbClr val="1187B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entury Gothic"/>
                <a:ea typeface="Century Gothic"/>
                <a:cs typeface="Century Gothic"/>
                <a:sym typeface="Century Gothic"/>
              </a:endParaRPr>
            </a:p>
          </p:txBody>
        </p:sp>
        <p:sp>
          <p:nvSpPr>
            <p:cNvPr id="716" name="Google Shape;716;p35"/>
            <p:cNvSpPr/>
            <p:nvPr/>
          </p:nvSpPr>
          <p:spPr>
            <a:xfrm>
              <a:off x="622300" y="1724025"/>
              <a:ext cx="219075" cy="219075"/>
            </a:xfrm>
            <a:custGeom>
              <a:avLst/>
              <a:gdLst/>
              <a:ahLst/>
              <a:cxnLst/>
              <a:rect l="l" t="t" r="r" b="b"/>
              <a:pathLst>
                <a:path w="138" h="138" extrusionOk="0">
                  <a:moveTo>
                    <a:pt x="70" y="0"/>
                  </a:moveTo>
                  <a:lnTo>
                    <a:pt x="70" y="0"/>
                  </a:lnTo>
                  <a:lnTo>
                    <a:pt x="84" y="0"/>
                  </a:lnTo>
                  <a:lnTo>
                    <a:pt x="96" y="4"/>
                  </a:lnTo>
                  <a:lnTo>
                    <a:pt x="108" y="12"/>
                  </a:lnTo>
                  <a:lnTo>
                    <a:pt x="118" y="20"/>
                  </a:lnTo>
                  <a:lnTo>
                    <a:pt x="126" y="30"/>
                  </a:lnTo>
                  <a:lnTo>
                    <a:pt x="134" y="42"/>
                  </a:lnTo>
                  <a:lnTo>
                    <a:pt x="138" y="54"/>
                  </a:lnTo>
                  <a:lnTo>
                    <a:pt x="138" y="68"/>
                  </a:lnTo>
                  <a:lnTo>
                    <a:pt x="138" y="68"/>
                  </a:lnTo>
                  <a:lnTo>
                    <a:pt x="138" y="82"/>
                  </a:lnTo>
                  <a:lnTo>
                    <a:pt x="134" y="96"/>
                  </a:lnTo>
                  <a:lnTo>
                    <a:pt x="126" y="106"/>
                  </a:lnTo>
                  <a:lnTo>
                    <a:pt x="118" y="118"/>
                  </a:lnTo>
                  <a:lnTo>
                    <a:pt x="108" y="126"/>
                  </a:lnTo>
                  <a:lnTo>
                    <a:pt x="96" y="132"/>
                  </a:lnTo>
                  <a:lnTo>
                    <a:pt x="84" y="136"/>
                  </a:lnTo>
                  <a:lnTo>
                    <a:pt x="70" y="138"/>
                  </a:lnTo>
                  <a:lnTo>
                    <a:pt x="70" y="138"/>
                  </a:lnTo>
                  <a:lnTo>
                    <a:pt x="56" y="136"/>
                  </a:lnTo>
                  <a:lnTo>
                    <a:pt x="42" y="132"/>
                  </a:lnTo>
                  <a:lnTo>
                    <a:pt x="32" y="126"/>
                  </a:lnTo>
                  <a:lnTo>
                    <a:pt x="20" y="118"/>
                  </a:lnTo>
                  <a:lnTo>
                    <a:pt x="12" y="106"/>
                  </a:lnTo>
                  <a:lnTo>
                    <a:pt x="6" y="96"/>
                  </a:lnTo>
                  <a:lnTo>
                    <a:pt x="2" y="82"/>
                  </a:lnTo>
                  <a:lnTo>
                    <a:pt x="0" y="68"/>
                  </a:lnTo>
                  <a:lnTo>
                    <a:pt x="0" y="68"/>
                  </a:lnTo>
                  <a:lnTo>
                    <a:pt x="2" y="54"/>
                  </a:lnTo>
                  <a:lnTo>
                    <a:pt x="6" y="42"/>
                  </a:lnTo>
                  <a:lnTo>
                    <a:pt x="12" y="30"/>
                  </a:lnTo>
                  <a:lnTo>
                    <a:pt x="20" y="20"/>
                  </a:lnTo>
                  <a:lnTo>
                    <a:pt x="32" y="12"/>
                  </a:lnTo>
                  <a:lnTo>
                    <a:pt x="42" y="4"/>
                  </a:lnTo>
                  <a:lnTo>
                    <a:pt x="56" y="0"/>
                  </a:lnTo>
                  <a:lnTo>
                    <a:pt x="70" y="0"/>
                  </a:lnTo>
                  <a:lnTo>
                    <a:pt x="70" y="0"/>
                  </a:lnTo>
                  <a:close/>
                </a:path>
              </a:pathLst>
            </a:custGeom>
            <a:solidFill>
              <a:srgbClr val="1187B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Century Gothic"/>
                <a:ea typeface="Century Gothic"/>
                <a:cs typeface="Century Gothic"/>
                <a:sym typeface="Century Gothic"/>
              </a:endParaRPr>
            </a:p>
          </p:txBody>
        </p:sp>
      </p:grpSp>
      <p:sp>
        <p:nvSpPr>
          <p:cNvPr id="717" name="Google Shape;717;p35"/>
          <p:cNvSpPr txBox="1"/>
          <p:nvPr/>
        </p:nvSpPr>
        <p:spPr>
          <a:xfrm>
            <a:off x="280713" y="345775"/>
            <a:ext cx="4922100" cy="55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HK" sz="1800" b="0" i="0" u="none" strike="noStrike" cap="none">
                <a:solidFill>
                  <a:srgbClr val="000000"/>
                </a:solidFill>
                <a:latin typeface="Arial"/>
                <a:ea typeface="Arial"/>
                <a:cs typeface="Arial"/>
                <a:sym typeface="Arial"/>
              </a:rPr>
              <a:t>取材于风靡于中大内地生的微信公众号树洞：</a:t>
            </a:r>
            <a:endParaRPr sz="1800" b="0" i="0" u="none" strike="noStrike" cap="none">
              <a:solidFill>
                <a:srgbClr val="000000"/>
              </a:solidFill>
              <a:latin typeface="Arial"/>
              <a:ea typeface="Arial"/>
              <a:cs typeface="Arial"/>
              <a:sym typeface="Arial"/>
            </a:endParaRPr>
          </a:p>
        </p:txBody>
      </p:sp>
      <p:sp>
        <p:nvSpPr>
          <p:cNvPr id="718" name="Google Shape;718;p35"/>
          <p:cNvSpPr txBox="1"/>
          <p:nvPr/>
        </p:nvSpPr>
        <p:spPr>
          <a:xfrm>
            <a:off x="6526150" y="739700"/>
            <a:ext cx="4662900" cy="55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zh-HK" sz="1800" b="0" i="0" u="none" strike="noStrike" cap="none">
                <a:solidFill>
                  <a:srgbClr val="000000"/>
                </a:solidFill>
                <a:latin typeface="Arial"/>
                <a:ea typeface="Arial"/>
                <a:cs typeface="Arial"/>
                <a:sym typeface="Arial"/>
              </a:rPr>
              <a:t>取材于一名中大内地生的微信朋友圈：</a:t>
            </a:r>
            <a:endParaRPr sz="1800" b="0" i="0" u="none" strike="noStrike" cap="none">
              <a:solidFill>
                <a:srgbClr val="000000"/>
              </a:solidFill>
              <a:latin typeface="Arial"/>
              <a:ea typeface="Arial"/>
              <a:cs typeface="Arial"/>
              <a:sym typeface="Arial"/>
            </a:endParaRPr>
          </a:p>
        </p:txBody>
      </p:sp>
      <p:cxnSp>
        <p:nvCxnSpPr>
          <p:cNvPr id="719" name="Google Shape;719;p35"/>
          <p:cNvCxnSpPr/>
          <p:nvPr/>
        </p:nvCxnSpPr>
        <p:spPr>
          <a:xfrm>
            <a:off x="1236025" y="2033475"/>
            <a:ext cx="3203100" cy="13200"/>
          </a:xfrm>
          <a:prstGeom prst="straightConnector1">
            <a:avLst/>
          </a:prstGeom>
          <a:noFill/>
          <a:ln w="38100" cap="flat" cmpd="sng">
            <a:solidFill>
              <a:srgbClr val="CC0000"/>
            </a:solidFill>
            <a:prstDash val="solid"/>
            <a:round/>
            <a:headEnd type="none" w="sm" len="sm"/>
            <a:tailEnd type="none" w="sm" len="sm"/>
          </a:ln>
        </p:spPr>
      </p:cxnSp>
      <p:cxnSp>
        <p:nvCxnSpPr>
          <p:cNvPr id="720" name="Google Shape;720;p35"/>
          <p:cNvCxnSpPr/>
          <p:nvPr/>
        </p:nvCxnSpPr>
        <p:spPr>
          <a:xfrm rot="10800000" flipH="1">
            <a:off x="3932900" y="2325550"/>
            <a:ext cx="632700" cy="17100"/>
          </a:xfrm>
          <a:prstGeom prst="straightConnector1">
            <a:avLst/>
          </a:prstGeom>
          <a:noFill/>
          <a:ln w="38100" cap="flat" cmpd="sng">
            <a:solidFill>
              <a:srgbClr val="FF0000"/>
            </a:solidFill>
            <a:prstDash val="solid"/>
            <a:round/>
            <a:headEnd type="none" w="sm" len="sm"/>
            <a:tailEnd type="none" w="sm" len="sm"/>
          </a:ln>
        </p:spPr>
      </p:cxnSp>
      <p:cxnSp>
        <p:nvCxnSpPr>
          <p:cNvPr id="721" name="Google Shape;721;p35"/>
          <p:cNvCxnSpPr/>
          <p:nvPr/>
        </p:nvCxnSpPr>
        <p:spPr>
          <a:xfrm>
            <a:off x="1299575" y="2564925"/>
            <a:ext cx="2975400" cy="0"/>
          </a:xfrm>
          <a:prstGeom prst="straightConnector1">
            <a:avLst/>
          </a:prstGeom>
          <a:noFill/>
          <a:ln w="38100" cap="flat" cmpd="sng">
            <a:solidFill>
              <a:srgbClr val="FF0000"/>
            </a:solidFill>
            <a:prstDash val="solid"/>
            <a:round/>
            <a:headEnd type="none" w="sm" len="sm"/>
            <a:tailEnd type="none" w="sm" len="sm"/>
          </a:ln>
        </p:spPr>
      </p:cxnSp>
      <p:cxnSp>
        <p:nvCxnSpPr>
          <p:cNvPr id="722" name="Google Shape;722;p35"/>
          <p:cNvCxnSpPr/>
          <p:nvPr/>
        </p:nvCxnSpPr>
        <p:spPr>
          <a:xfrm>
            <a:off x="8036800" y="2031525"/>
            <a:ext cx="2223000" cy="17100"/>
          </a:xfrm>
          <a:prstGeom prst="straightConnector1">
            <a:avLst/>
          </a:prstGeom>
          <a:noFill/>
          <a:ln w="38100" cap="flat" cmpd="sng">
            <a:solidFill>
              <a:srgbClr val="FF0000"/>
            </a:solidFill>
            <a:prstDash val="solid"/>
            <a:round/>
            <a:headEnd type="none" w="sm" len="sm"/>
            <a:tailEnd type="none" w="sm" len="sm"/>
          </a:ln>
        </p:spPr>
      </p:cxnSp>
      <p:cxnSp>
        <p:nvCxnSpPr>
          <p:cNvPr id="723" name="Google Shape;723;p35"/>
          <p:cNvCxnSpPr/>
          <p:nvPr/>
        </p:nvCxnSpPr>
        <p:spPr>
          <a:xfrm>
            <a:off x="7660600" y="2325550"/>
            <a:ext cx="2052000" cy="34200"/>
          </a:xfrm>
          <a:prstGeom prst="straightConnector1">
            <a:avLst/>
          </a:prstGeom>
          <a:noFill/>
          <a:ln w="38100" cap="flat" cmpd="sng">
            <a:solidFill>
              <a:srgbClr val="FF0000"/>
            </a:solidFill>
            <a:prstDash val="solid"/>
            <a:round/>
            <a:headEnd type="none" w="sm" len="sm"/>
            <a:tailEnd type="none" w="sm" len="sm"/>
          </a:ln>
        </p:spPr>
      </p:cxnSp>
      <p:cxnSp>
        <p:nvCxnSpPr>
          <p:cNvPr id="724" name="Google Shape;724;p35"/>
          <p:cNvCxnSpPr/>
          <p:nvPr/>
        </p:nvCxnSpPr>
        <p:spPr>
          <a:xfrm>
            <a:off x="8276200" y="2701725"/>
            <a:ext cx="2069100" cy="17100"/>
          </a:xfrm>
          <a:prstGeom prst="straightConnector1">
            <a:avLst/>
          </a:prstGeom>
          <a:noFill/>
          <a:ln w="38100" cap="flat" cmpd="sng">
            <a:solidFill>
              <a:srgbClr val="FF0000"/>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895"/>
        <p:cNvGrpSpPr/>
        <p:nvPr/>
      </p:nvGrpSpPr>
      <p:grpSpPr>
        <a:xfrm>
          <a:off x="0" y="0"/>
          <a:ext cx="0" cy="0"/>
          <a:chOff x="0" y="0"/>
          <a:chExt cx="0" cy="0"/>
        </a:xfrm>
      </p:grpSpPr>
      <p:sp>
        <p:nvSpPr>
          <p:cNvPr id="896" name="Google Shape;896;p54"/>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7200"/>
              <a:buFont typeface="Arial"/>
              <a:buNone/>
            </a:pPr>
            <a:r>
              <a:rPr lang="zh-HK" sz="7200" b="0" i="0" u="none" strike="noStrike" cap="none">
                <a:solidFill>
                  <a:srgbClr val="1173BC"/>
                </a:solidFill>
                <a:latin typeface="Arial"/>
                <a:ea typeface="Arial"/>
                <a:cs typeface="Arial"/>
                <a:sym typeface="Arial"/>
              </a:rPr>
              <a:t>問卷調查</a:t>
            </a:r>
            <a:endParaRPr sz="7200" b="0" i="0" u="none" strike="noStrike" cap="none">
              <a:solidFill>
                <a:srgbClr val="1173BC"/>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900"/>
        <p:cNvGrpSpPr/>
        <p:nvPr/>
      </p:nvGrpSpPr>
      <p:grpSpPr>
        <a:xfrm>
          <a:off x="0" y="0"/>
          <a:ext cx="0" cy="0"/>
          <a:chOff x="0" y="0"/>
          <a:chExt cx="0" cy="0"/>
        </a:xfrm>
      </p:grpSpPr>
      <p:sp>
        <p:nvSpPr>
          <p:cNvPr id="901" name="Google Shape;901;p55"/>
          <p:cNvSpPr txBox="1"/>
          <p:nvPr/>
        </p:nvSpPr>
        <p:spPr>
          <a:xfrm>
            <a:off x="475650" y="1562726"/>
            <a:ext cx="11240700" cy="893100"/>
          </a:xfrm>
          <a:prstGeom prst="rect">
            <a:avLst/>
          </a:prstGeom>
          <a:noFill/>
          <a:ln>
            <a:noFill/>
          </a:ln>
        </p:spPr>
        <p:txBody>
          <a:bodyPr spcFirstLastPara="1" wrap="square" lIns="91425" tIns="91425" rIns="91425" bIns="91425" anchor="t" anchorCtr="0">
            <a:noAutofit/>
          </a:bodyPr>
          <a:lstStyle/>
          <a:p>
            <a:pPr marL="457200" marR="25400" lvl="0" indent="-381000" algn="l" rtl="0">
              <a:lnSpc>
                <a:spcPct val="115000"/>
              </a:lnSpc>
              <a:spcBef>
                <a:spcPts val="0"/>
              </a:spcBef>
              <a:spcAft>
                <a:spcPts val="0"/>
              </a:spcAft>
              <a:buClr>
                <a:schemeClr val="dk1"/>
              </a:buClr>
              <a:buSzPts val="2400"/>
              <a:buFont typeface="Arial"/>
              <a:buAutoNum type="arabicPeriod"/>
            </a:pPr>
            <a:r>
              <a:rPr lang="zh-HK" sz="2800" b="1" i="0" u="none" strike="noStrike" cap="none">
                <a:solidFill>
                  <a:schemeClr val="dk1"/>
                </a:solidFill>
                <a:latin typeface="Arial"/>
                <a:ea typeface="Arial"/>
                <a:cs typeface="Arial"/>
                <a:sym typeface="Arial"/>
              </a:rPr>
              <a:t>問卷設計</a:t>
            </a:r>
            <a:r>
              <a:rPr lang="zh-HK" sz="2400" b="0" i="0" u="none" strike="noStrike" cap="none">
                <a:solidFill>
                  <a:srgbClr val="212121"/>
                </a:solidFill>
                <a:latin typeface="Arial"/>
                <a:ea typeface="Arial"/>
                <a:cs typeface="Arial"/>
                <a:sym typeface="Arial"/>
              </a:rPr>
              <a:t>：問卷內容根據個人訪談及個人的狀況而來，問題主要分為四個部份（1）個人背景（2）個人生活（3）集體活動 （4）其他影響因素</a:t>
            </a:r>
            <a:br>
              <a:rPr lang="zh-HK" sz="2400" b="0" i="0" u="none" strike="noStrike" cap="none">
                <a:solidFill>
                  <a:srgbClr val="212121"/>
                </a:solidFill>
                <a:latin typeface="Arial"/>
                <a:ea typeface="Arial"/>
                <a:cs typeface="Arial"/>
                <a:sym typeface="Arial"/>
              </a:rPr>
            </a:br>
            <a:endParaRPr sz="2400" b="0" i="0" u="none" strike="noStrike" cap="none">
              <a:solidFill>
                <a:srgbClr val="212121"/>
              </a:solidFill>
              <a:latin typeface="Arial"/>
              <a:ea typeface="Arial"/>
              <a:cs typeface="Arial"/>
              <a:sym typeface="Arial"/>
            </a:endParaRPr>
          </a:p>
          <a:p>
            <a:pPr marL="457200" marR="25400" lvl="0" indent="-381000" algn="l" rtl="0">
              <a:lnSpc>
                <a:spcPct val="115000"/>
              </a:lnSpc>
              <a:spcBef>
                <a:spcPts val="0"/>
              </a:spcBef>
              <a:spcAft>
                <a:spcPts val="0"/>
              </a:spcAft>
              <a:buClr>
                <a:schemeClr val="dk1"/>
              </a:buClr>
              <a:buSzPts val="2400"/>
              <a:buFont typeface="Arial"/>
              <a:buAutoNum type="arabicPeriod"/>
            </a:pPr>
            <a:r>
              <a:rPr lang="zh-HK" sz="2800" b="1" i="0" u="none" strike="noStrike" cap="none">
                <a:solidFill>
                  <a:schemeClr val="dk1"/>
                </a:solidFill>
                <a:latin typeface="Arial"/>
                <a:ea typeface="Arial"/>
                <a:cs typeface="Arial"/>
                <a:sym typeface="Arial"/>
              </a:rPr>
              <a:t>問卷派發</a:t>
            </a:r>
            <a:r>
              <a:rPr lang="zh-HK" sz="2400" b="0" i="0" u="none" strike="noStrike" cap="none">
                <a:solidFill>
                  <a:srgbClr val="212121"/>
                </a:solidFill>
                <a:latin typeface="Arial"/>
                <a:ea typeface="Arial"/>
                <a:cs typeface="Arial"/>
                <a:sym typeface="Arial"/>
              </a:rPr>
              <a:t>：網上派發</a:t>
            </a:r>
            <a:endParaRPr sz="2400" b="0" i="0" u="none" strike="noStrike" cap="none">
              <a:solidFill>
                <a:srgbClr val="212121"/>
              </a:solidFill>
              <a:latin typeface="Arial"/>
              <a:ea typeface="Arial"/>
              <a:cs typeface="Arial"/>
              <a:sym typeface="Arial"/>
            </a:endParaRPr>
          </a:p>
          <a:p>
            <a:pPr marL="800100" marR="25400" lvl="0" indent="-190500" algn="l" rtl="0">
              <a:lnSpc>
                <a:spcPct val="115000"/>
              </a:lnSpc>
              <a:spcBef>
                <a:spcPts val="0"/>
              </a:spcBef>
              <a:spcAft>
                <a:spcPts val="0"/>
              </a:spcAft>
              <a:buClr>
                <a:srgbClr val="000000"/>
              </a:buClr>
              <a:buSzPts val="2400"/>
              <a:buFont typeface="Arial"/>
              <a:buNone/>
            </a:pPr>
            <a:endParaRPr sz="2400" b="0" i="0" u="none" strike="noStrike" cap="none">
              <a:solidFill>
                <a:srgbClr val="212121"/>
              </a:solidFill>
              <a:latin typeface="Arial"/>
              <a:ea typeface="Arial"/>
              <a:cs typeface="Arial"/>
              <a:sym typeface="Arial"/>
            </a:endParaRPr>
          </a:p>
          <a:p>
            <a:pPr marL="419100" marR="25400" lvl="0" indent="-342900" algn="l" rtl="0">
              <a:lnSpc>
                <a:spcPct val="115000"/>
              </a:lnSpc>
              <a:spcBef>
                <a:spcPts val="0"/>
              </a:spcBef>
              <a:spcAft>
                <a:spcPts val="0"/>
              </a:spcAft>
              <a:buClr>
                <a:schemeClr val="dk1"/>
              </a:buClr>
              <a:buSzPts val="2400"/>
              <a:buFont typeface="Arial"/>
              <a:buChar char="•"/>
            </a:pPr>
            <a:r>
              <a:rPr lang="zh-HK" sz="2400" b="1" i="0" u="none" strike="noStrike" cap="none">
                <a:solidFill>
                  <a:schemeClr val="dk1"/>
                </a:solidFill>
                <a:latin typeface="Arial"/>
                <a:ea typeface="Arial"/>
                <a:cs typeface="Arial"/>
                <a:sym typeface="Arial"/>
              </a:rPr>
              <a:t>抽樣方法</a:t>
            </a:r>
            <a:r>
              <a:rPr lang="zh-HK" sz="2400" b="0" i="0" u="none" strike="noStrike" cap="none">
                <a:solidFill>
                  <a:srgbClr val="212121"/>
                </a:solidFill>
                <a:latin typeface="Arial"/>
                <a:ea typeface="Arial"/>
                <a:cs typeface="Arial"/>
                <a:sym typeface="Arial"/>
              </a:rPr>
              <a:t>：convenient sampling</a:t>
            </a:r>
            <a:endParaRPr sz="2400" b="0" i="0" u="none" strike="noStrike" cap="none">
              <a:solidFill>
                <a:srgbClr val="212121"/>
              </a:solidFill>
              <a:latin typeface="Arial"/>
              <a:ea typeface="Arial"/>
              <a:cs typeface="Arial"/>
              <a:sym typeface="Arial"/>
            </a:endParaRPr>
          </a:p>
          <a:p>
            <a:pPr marL="800100" marR="25400" lvl="0" indent="-190500" algn="l" rtl="0">
              <a:lnSpc>
                <a:spcPct val="115000"/>
              </a:lnSpc>
              <a:spcBef>
                <a:spcPts val="0"/>
              </a:spcBef>
              <a:spcAft>
                <a:spcPts val="0"/>
              </a:spcAft>
              <a:buClr>
                <a:srgbClr val="000000"/>
              </a:buClr>
              <a:buSzPts val="2400"/>
              <a:buFont typeface="Arial"/>
              <a:buNone/>
            </a:pPr>
            <a:endParaRPr sz="2400" b="0" i="0" u="none" strike="noStrike" cap="none">
              <a:solidFill>
                <a:srgbClr val="212121"/>
              </a:solidFill>
              <a:latin typeface="Arial"/>
              <a:ea typeface="Arial"/>
              <a:cs typeface="Arial"/>
              <a:sym typeface="Arial"/>
            </a:endParaRPr>
          </a:p>
          <a:p>
            <a:pPr marL="419100" marR="25400" lvl="0" indent="-342900" algn="l" rtl="0">
              <a:lnSpc>
                <a:spcPct val="115000"/>
              </a:lnSpc>
              <a:spcBef>
                <a:spcPts val="0"/>
              </a:spcBef>
              <a:spcAft>
                <a:spcPts val="0"/>
              </a:spcAft>
              <a:buClr>
                <a:schemeClr val="dk1"/>
              </a:buClr>
              <a:buSzPts val="2400"/>
              <a:buFont typeface="Arial"/>
              <a:buChar char="•"/>
            </a:pPr>
            <a:r>
              <a:rPr lang="zh-HK" sz="2400" b="1" i="0" u="none" strike="noStrike" cap="none">
                <a:solidFill>
                  <a:schemeClr val="dk1"/>
                </a:solidFill>
                <a:latin typeface="Arial"/>
                <a:ea typeface="Arial"/>
                <a:cs typeface="Arial"/>
                <a:sym typeface="Arial"/>
              </a:rPr>
              <a:t>問卷收集狀況</a:t>
            </a:r>
            <a:r>
              <a:rPr lang="zh-HK" sz="2400" b="0" i="0" u="none" strike="noStrike" cap="none">
                <a:solidFill>
                  <a:srgbClr val="212121"/>
                </a:solidFill>
                <a:latin typeface="Arial"/>
                <a:ea typeface="Arial"/>
                <a:cs typeface="Arial"/>
                <a:sym typeface="Arial"/>
              </a:rPr>
              <a:t>：共收集186份，有效問卷181份，已知內地生總數約為1500人，約佔內地生總數的12%</a:t>
            </a:r>
            <a:endParaRPr sz="2400" b="0" i="0" u="none" strike="noStrike" cap="none">
              <a:solidFill>
                <a:srgbClr val="212121"/>
              </a:solidFill>
              <a:latin typeface="Arial"/>
              <a:ea typeface="Arial"/>
              <a:cs typeface="Arial"/>
              <a:sym typeface="Arial"/>
            </a:endParaRPr>
          </a:p>
          <a:p>
            <a:pPr marL="457200" marR="0" lvl="0" indent="0" algn="l" rtl="0">
              <a:lnSpc>
                <a:spcPct val="150000"/>
              </a:lnSpc>
              <a:spcBef>
                <a:spcPts val="60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902" name="Google Shape;902;p55"/>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903" name="Google Shape;903;p55"/>
          <p:cNvSpPr txBox="1"/>
          <p:nvPr/>
        </p:nvSpPr>
        <p:spPr>
          <a:xfrm>
            <a:off x="914400" y="379150"/>
            <a:ext cx="35379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問卷調查過程</a:t>
            </a:r>
            <a:endParaRPr sz="3600" b="0" i="0" u="none" strike="noStrike" cap="none">
              <a:solidFill>
                <a:srgbClr val="1173BC"/>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907"/>
        <p:cNvGrpSpPr/>
        <p:nvPr/>
      </p:nvGrpSpPr>
      <p:grpSpPr>
        <a:xfrm>
          <a:off x="0" y="0"/>
          <a:ext cx="0" cy="0"/>
          <a:chOff x="0" y="0"/>
          <a:chExt cx="0" cy="0"/>
        </a:xfrm>
      </p:grpSpPr>
      <p:sp>
        <p:nvSpPr>
          <p:cNvPr id="908" name="Google Shape;908;p56"/>
          <p:cNvSpPr/>
          <p:nvPr/>
        </p:nvSpPr>
        <p:spPr>
          <a:xfrm>
            <a:off x="0" y="0"/>
            <a:ext cx="5743200" cy="3471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909" name="Google Shape;909;p56"/>
          <p:cNvSpPr txBox="1">
            <a:spLocks noGrp="1"/>
          </p:cNvSpPr>
          <p:nvPr>
            <p:ph type="body" idx="1"/>
          </p:nvPr>
        </p:nvSpPr>
        <p:spPr>
          <a:xfrm>
            <a:off x="305600" y="110700"/>
            <a:ext cx="2231700" cy="667200"/>
          </a:xfrm>
          <a:prstGeom prst="rect">
            <a:avLst/>
          </a:prstGeom>
          <a:noFill/>
          <a:ln>
            <a:noFill/>
          </a:ln>
        </p:spPr>
        <p:txBody>
          <a:bodyPr spcFirstLastPara="1" wrap="square" lIns="91425" tIns="45700" rIns="91425" bIns="45700" anchor="t" anchorCtr="0">
            <a:noAutofit/>
          </a:bodyPr>
          <a:lstStyle/>
          <a:p>
            <a:pPr marL="0" marR="2540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問卷内容</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
        <p:nvSpPr>
          <p:cNvPr id="910" name="Google Shape;910;p56"/>
          <p:cNvSpPr/>
          <p:nvPr/>
        </p:nvSpPr>
        <p:spPr>
          <a:xfrm>
            <a:off x="5743100" y="3471900"/>
            <a:ext cx="6448800" cy="33861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911" name="Google Shape;911;p56"/>
          <p:cNvSpPr txBox="1"/>
          <p:nvPr/>
        </p:nvSpPr>
        <p:spPr>
          <a:xfrm>
            <a:off x="848188" y="910345"/>
            <a:ext cx="1750200" cy="2330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zh-HK" sz="2400" b="1" i="0" u="none" strike="noStrike" cap="none">
                <a:solidFill>
                  <a:schemeClr val="dk1"/>
                </a:solidFill>
                <a:latin typeface="Arial"/>
                <a:ea typeface="Arial"/>
                <a:cs typeface="Arial"/>
                <a:sym typeface="Arial"/>
              </a:rPr>
              <a:t>背景</a:t>
            </a:r>
            <a:r>
              <a:rPr lang="zh-HK" sz="2400" b="0" i="0" u="none" strike="noStrike" cap="none">
                <a:solidFill>
                  <a:srgbClr val="000000"/>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a:p>
            <a:pPr marL="457200" marR="0" lvl="0" indent="-381000" algn="l" rtl="0">
              <a:lnSpc>
                <a:spcPct val="115000"/>
              </a:lnSpc>
              <a:spcBef>
                <a:spcPts val="0"/>
              </a:spcBef>
              <a:spcAft>
                <a:spcPts val="0"/>
              </a:spcAft>
              <a:buClr>
                <a:srgbClr val="000000"/>
              </a:buClr>
              <a:buSzPts val="2400"/>
              <a:buFont typeface="Arial"/>
              <a:buChar char="●"/>
            </a:pPr>
            <a:r>
              <a:rPr lang="zh-HK" sz="2000" b="0" i="0" u="none" strike="noStrike" cap="none">
                <a:solidFill>
                  <a:srgbClr val="000000"/>
                </a:solidFill>
                <a:latin typeface="Arial"/>
                <a:ea typeface="Arial"/>
                <a:cs typeface="Arial"/>
                <a:sym typeface="Arial"/>
              </a:rPr>
              <a:t>性別</a:t>
            </a:r>
            <a:endParaRPr sz="2000" b="0" i="0" u="none" strike="noStrike" cap="none">
              <a:solidFill>
                <a:srgbClr val="000000"/>
              </a:solidFill>
              <a:latin typeface="Arial"/>
              <a:ea typeface="Arial"/>
              <a:cs typeface="Arial"/>
              <a:sym typeface="Arial"/>
            </a:endParaRPr>
          </a:p>
          <a:p>
            <a:pPr marL="457200" marR="0" lvl="0" indent="-381000" algn="l" rtl="0">
              <a:lnSpc>
                <a:spcPct val="115000"/>
              </a:lnSpc>
              <a:spcBef>
                <a:spcPts val="0"/>
              </a:spcBef>
              <a:spcAft>
                <a:spcPts val="0"/>
              </a:spcAft>
              <a:buClr>
                <a:srgbClr val="000000"/>
              </a:buClr>
              <a:buSzPts val="2400"/>
              <a:buFont typeface="Arial"/>
              <a:buChar char="●"/>
            </a:pPr>
            <a:r>
              <a:rPr lang="zh-HK" sz="2000" b="0" i="0" u="none" strike="noStrike" cap="none">
                <a:solidFill>
                  <a:srgbClr val="000000"/>
                </a:solidFill>
                <a:latin typeface="Arial"/>
                <a:ea typeface="Arial"/>
                <a:cs typeface="Arial"/>
                <a:sym typeface="Arial"/>
              </a:rPr>
              <a:t>年級</a:t>
            </a:r>
            <a:endParaRPr sz="2000" b="0" i="0" u="none" strike="noStrike" cap="none">
              <a:solidFill>
                <a:srgbClr val="000000"/>
              </a:solidFill>
              <a:latin typeface="Arial"/>
              <a:ea typeface="Arial"/>
              <a:cs typeface="Arial"/>
              <a:sym typeface="Arial"/>
            </a:endParaRPr>
          </a:p>
          <a:p>
            <a:pPr marL="457200" marR="0" lvl="0" indent="-381000" algn="l" rtl="0">
              <a:lnSpc>
                <a:spcPct val="115000"/>
              </a:lnSpc>
              <a:spcBef>
                <a:spcPts val="0"/>
              </a:spcBef>
              <a:spcAft>
                <a:spcPts val="0"/>
              </a:spcAft>
              <a:buClr>
                <a:srgbClr val="000000"/>
              </a:buClr>
              <a:buSzPts val="2400"/>
              <a:buFont typeface="Arial"/>
              <a:buChar char="●"/>
            </a:pPr>
            <a:r>
              <a:rPr lang="zh-HK" sz="2000" b="0" i="0" u="none" strike="noStrike" cap="none">
                <a:solidFill>
                  <a:srgbClr val="000000"/>
                </a:solidFill>
                <a:latin typeface="Arial"/>
                <a:ea typeface="Arial"/>
                <a:cs typeface="Arial"/>
                <a:sym typeface="Arial"/>
              </a:rPr>
              <a:t>書院</a:t>
            </a:r>
            <a:endParaRPr sz="2000" b="0" i="0" u="none" strike="noStrike" cap="none">
              <a:solidFill>
                <a:srgbClr val="000000"/>
              </a:solidFill>
              <a:latin typeface="Arial"/>
              <a:ea typeface="Arial"/>
              <a:cs typeface="Arial"/>
              <a:sym typeface="Arial"/>
            </a:endParaRPr>
          </a:p>
          <a:p>
            <a:pPr marL="457200" marR="0" lvl="0" indent="-381000" algn="l" rtl="0">
              <a:lnSpc>
                <a:spcPct val="115000"/>
              </a:lnSpc>
              <a:spcBef>
                <a:spcPts val="0"/>
              </a:spcBef>
              <a:spcAft>
                <a:spcPts val="0"/>
              </a:spcAft>
              <a:buClr>
                <a:srgbClr val="000000"/>
              </a:buClr>
              <a:buSzPts val="2400"/>
              <a:buFont typeface="Arial"/>
              <a:buChar char="●"/>
            </a:pPr>
            <a:r>
              <a:rPr lang="zh-HK" sz="2000" b="0" i="0" u="none" strike="noStrike" cap="none">
                <a:solidFill>
                  <a:srgbClr val="000000"/>
                </a:solidFill>
                <a:latin typeface="Arial"/>
                <a:ea typeface="Arial"/>
                <a:cs typeface="Arial"/>
                <a:sym typeface="Arial"/>
              </a:rPr>
              <a:t>學院</a:t>
            </a:r>
            <a:endParaRPr sz="2000" b="0" i="0" u="none" strike="noStrike" cap="none">
              <a:solidFill>
                <a:srgbClr val="000000"/>
              </a:solidFill>
              <a:latin typeface="Arial"/>
              <a:ea typeface="Arial"/>
              <a:cs typeface="Arial"/>
              <a:sym typeface="Arial"/>
            </a:endParaRPr>
          </a:p>
        </p:txBody>
      </p:sp>
      <p:sp>
        <p:nvSpPr>
          <p:cNvPr id="912" name="Google Shape;912;p56"/>
          <p:cNvSpPr txBox="1"/>
          <p:nvPr/>
        </p:nvSpPr>
        <p:spPr>
          <a:xfrm>
            <a:off x="5930300" y="444300"/>
            <a:ext cx="6261600" cy="221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HK" sz="2400" b="1" i="0" u="none" strike="noStrike" cap="none">
                <a:solidFill>
                  <a:schemeClr val="dk1"/>
                </a:solidFill>
                <a:latin typeface="Arial"/>
                <a:ea typeface="Arial"/>
                <a:cs typeface="Arial"/>
                <a:sym typeface="Arial"/>
              </a:rPr>
              <a:t>     個人生活：</a:t>
            </a:r>
            <a:endParaRPr sz="2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zh-HK" sz="2000" b="0" i="0" u="none" strike="noStrike" cap="none">
                <a:solidFill>
                  <a:schemeClr val="dk1"/>
                </a:solidFill>
                <a:latin typeface="Arial"/>
                <a:ea typeface="Arial"/>
                <a:cs typeface="Arial"/>
                <a:sym typeface="Arial"/>
              </a:rPr>
              <a:t>和香港本地生做室友的經歷對您融入香港本地生群體產生了怎樣的影響？</a:t>
            </a: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zh-HK" sz="2000" b="0" i="0" u="none" strike="noStrike" cap="none">
                <a:solidFill>
                  <a:schemeClr val="dk1"/>
                </a:solidFill>
                <a:latin typeface="Arial"/>
                <a:ea typeface="Arial"/>
                <a:cs typeface="Arial"/>
                <a:sym typeface="Arial"/>
              </a:rPr>
              <a:t>相較於香港本地生，您是否更願意和內地生做室友？</a:t>
            </a:r>
            <a:endParaRPr sz="2000" b="0"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zh-HK" sz="2000" b="0" i="0" u="none" strike="noStrike" cap="none">
                <a:solidFill>
                  <a:schemeClr val="dk1"/>
                </a:solidFill>
                <a:latin typeface="Arial"/>
                <a:ea typeface="Arial"/>
                <a:cs typeface="Arial"/>
                <a:sym typeface="Arial"/>
              </a:rPr>
              <a:t>書院的宿分政策對您融入香港本地生群體有什麼影響？</a:t>
            </a:r>
            <a:endParaRPr sz="2000" b="0"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zh-HK" sz="2000" b="0" i="0" u="none" strike="noStrike" cap="none">
                <a:solidFill>
                  <a:schemeClr val="dk1"/>
                </a:solidFill>
                <a:latin typeface="Arial"/>
                <a:ea typeface="Arial"/>
                <a:cs typeface="Arial"/>
                <a:sym typeface="Arial"/>
              </a:rPr>
              <a:t>您經常交往的人中，香港本地生所佔比例是多少？</a:t>
            </a:r>
            <a:endParaRPr sz="2000" b="0" i="0" u="none" strike="noStrike" cap="none">
              <a:solidFill>
                <a:schemeClr val="dk1"/>
              </a:solidFill>
              <a:latin typeface="Arial"/>
              <a:ea typeface="Arial"/>
              <a:cs typeface="Arial"/>
              <a:sym typeface="Arial"/>
            </a:endParaRPr>
          </a:p>
        </p:txBody>
      </p:sp>
      <p:sp>
        <p:nvSpPr>
          <p:cNvPr id="913" name="Google Shape;913;p56"/>
          <p:cNvSpPr txBox="1"/>
          <p:nvPr/>
        </p:nvSpPr>
        <p:spPr>
          <a:xfrm>
            <a:off x="0" y="3471900"/>
            <a:ext cx="5743200" cy="2216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zh-HK" sz="2400" b="1" i="0" u="none" strike="noStrike" cap="none">
                <a:solidFill>
                  <a:schemeClr val="dk1"/>
                </a:solidFill>
                <a:latin typeface="Arial"/>
                <a:ea typeface="Arial"/>
                <a:cs typeface="Arial"/>
                <a:sym typeface="Arial"/>
              </a:rPr>
              <a:t>      集體活動：</a:t>
            </a:r>
            <a:endParaRPr sz="2400" b="1"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zh-HK" sz="1800" b="0" i="0" u="none" strike="noStrike" cap="none">
                <a:solidFill>
                  <a:schemeClr val="dk1"/>
                </a:solidFill>
                <a:latin typeface="Arial"/>
                <a:ea typeface="Arial"/>
                <a:cs typeface="Arial"/>
                <a:sym typeface="Arial"/>
              </a:rPr>
              <a:t>書院活動（例如周會，共膳，語言桌等）對您融入香港本地生群體的影響？</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zh-HK" sz="1800" b="0" i="0" u="none" strike="noStrike" cap="none">
                <a:solidFill>
                  <a:schemeClr val="dk1"/>
                </a:solidFill>
                <a:latin typeface="Arial"/>
                <a:ea typeface="Arial"/>
                <a:cs typeface="Arial"/>
                <a:sym typeface="Arial"/>
              </a:rPr>
              <a:t>宿生會活動（例如宿舍迎新，月食等）對您融入香港本地生群體的影響？</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zh-HK" sz="1800" b="0" i="0" u="none" strike="noStrike" cap="none">
                <a:solidFill>
                  <a:schemeClr val="dk1"/>
                </a:solidFill>
                <a:latin typeface="Arial"/>
                <a:ea typeface="Arial"/>
                <a:cs typeface="Arial"/>
                <a:sym typeface="Arial"/>
              </a:rPr>
              <a:t>哪些因素會阻礙您參加宿生會活動？</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zh-HK" sz="1800" b="0" i="0" u="none" strike="noStrike" cap="none">
                <a:solidFill>
                  <a:schemeClr val="dk1"/>
                </a:solidFill>
                <a:latin typeface="Arial"/>
                <a:ea typeface="Arial"/>
                <a:cs typeface="Arial"/>
                <a:sym typeface="Arial"/>
              </a:rPr>
              <a:t>內地生群體的存在對您融入香港本地生群體有什麼影響？</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zh-HK" sz="1800" b="0" i="0" u="none" strike="noStrike" cap="none">
                <a:solidFill>
                  <a:schemeClr val="dk1"/>
                </a:solidFill>
                <a:latin typeface="Arial"/>
                <a:ea typeface="Arial"/>
                <a:cs typeface="Arial"/>
                <a:sym typeface="Arial"/>
              </a:rPr>
              <a:t>您會不會因為其它內地生不參加宿生會活動而降低自己的參與積極性？</a:t>
            </a:r>
            <a:endParaRPr sz="1800" b="0" i="0" u="none" strike="noStrike" cap="none">
              <a:solidFill>
                <a:schemeClr val="dk1"/>
              </a:solidFill>
              <a:latin typeface="Arial"/>
              <a:ea typeface="Arial"/>
              <a:cs typeface="Arial"/>
              <a:sym typeface="Arial"/>
            </a:endParaRPr>
          </a:p>
        </p:txBody>
      </p:sp>
      <p:sp>
        <p:nvSpPr>
          <p:cNvPr id="914" name="Google Shape;914;p56"/>
          <p:cNvSpPr txBox="1"/>
          <p:nvPr/>
        </p:nvSpPr>
        <p:spPr>
          <a:xfrm>
            <a:off x="5804550" y="3471900"/>
            <a:ext cx="6138900" cy="221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zh-HK" sz="2400" b="1" i="0" u="none" strike="noStrike" cap="none">
                <a:solidFill>
                  <a:schemeClr val="dk1"/>
                </a:solidFill>
                <a:latin typeface="Arial"/>
                <a:ea typeface="Arial"/>
                <a:cs typeface="Arial"/>
                <a:sym typeface="Arial"/>
              </a:rPr>
              <a:t>      其它影響因素：</a:t>
            </a:r>
            <a:endParaRPr sz="2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457200" marR="0" lvl="0" indent="-381000" algn="l" rtl="0">
              <a:lnSpc>
                <a:spcPct val="115000"/>
              </a:lnSpc>
              <a:spcBef>
                <a:spcPts val="0"/>
              </a:spcBef>
              <a:spcAft>
                <a:spcPts val="0"/>
              </a:spcAft>
              <a:buClr>
                <a:schemeClr val="dk1"/>
              </a:buClr>
              <a:buSzPts val="2400"/>
              <a:buFont typeface="Arial"/>
              <a:buChar char="●"/>
            </a:pPr>
            <a:r>
              <a:rPr lang="zh-HK" sz="2000" b="0" i="0" u="none" strike="noStrike" cap="none">
                <a:solidFill>
                  <a:schemeClr val="dk1"/>
                </a:solidFill>
                <a:latin typeface="Arial"/>
                <a:ea typeface="Arial"/>
                <a:cs typeface="Arial"/>
                <a:sym typeface="Arial"/>
              </a:rPr>
              <a:t>您是否會因為未來沒有留在香港的打算，所以減少了融入香港本地生群體的積極性？</a:t>
            </a:r>
            <a:endParaRPr sz="2000" b="0" i="0" u="none" strike="noStrike" cap="none">
              <a:solidFill>
                <a:schemeClr val="dk1"/>
              </a:solidFill>
              <a:latin typeface="Arial"/>
              <a:ea typeface="Arial"/>
              <a:cs typeface="Arial"/>
              <a:sym typeface="Arial"/>
            </a:endParaRPr>
          </a:p>
          <a:p>
            <a:pPr marL="457200" marR="0" lvl="0" indent="-381000" algn="l" rtl="0">
              <a:lnSpc>
                <a:spcPct val="115000"/>
              </a:lnSpc>
              <a:spcBef>
                <a:spcPts val="0"/>
              </a:spcBef>
              <a:spcAft>
                <a:spcPts val="0"/>
              </a:spcAft>
              <a:buClr>
                <a:schemeClr val="dk1"/>
              </a:buClr>
              <a:buSzPts val="2400"/>
              <a:buFont typeface="Arial"/>
              <a:buChar char="●"/>
            </a:pPr>
            <a:r>
              <a:rPr lang="zh-HK" sz="2000" b="0" i="0" u="none" strike="noStrike" cap="none">
                <a:solidFill>
                  <a:schemeClr val="dk1"/>
                </a:solidFill>
                <a:latin typeface="Arial"/>
                <a:ea typeface="Arial"/>
                <a:cs typeface="Arial"/>
                <a:sym typeface="Arial"/>
              </a:rPr>
              <a:t>您的粵語水平多大程度上影響您融入香港本地生群體？</a:t>
            </a:r>
            <a:endParaRPr sz="2000" b="0" i="0" u="none" strike="noStrike" cap="none">
              <a:solidFill>
                <a:schemeClr val="dk1"/>
              </a:solidFill>
              <a:latin typeface="Arial"/>
              <a:ea typeface="Arial"/>
              <a:cs typeface="Arial"/>
              <a:sym typeface="Arial"/>
            </a:endParaRPr>
          </a:p>
          <a:p>
            <a:pPr marL="457200" marR="0" lvl="0" indent="-381000" algn="l" rtl="0">
              <a:lnSpc>
                <a:spcPct val="115000"/>
              </a:lnSpc>
              <a:spcBef>
                <a:spcPts val="0"/>
              </a:spcBef>
              <a:spcAft>
                <a:spcPts val="0"/>
              </a:spcAft>
              <a:buClr>
                <a:schemeClr val="dk1"/>
              </a:buClr>
              <a:buSzPts val="2400"/>
              <a:buFont typeface="Arial"/>
              <a:buChar char="●"/>
            </a:pPr>
            <a:r>
              <a:rPr lang="zh-HK" sz="2000" b="0" i="0" u="none" strike="noStrike" cap="none">
                <a:solidFill>
                  <a:schemeClr val="dk1"/>
                </a:solidFill>
                <a:latin typeface="Arial"/>
                <a:ea typeface="Arial"/>
                <a:cs typeface="Arial"/>
                <a:sym typeface="Arial"/>
              </a:rPr>
              <a:t>您是否認為新聞報導阻礙了內地生融入香港學生群體？</a:t>
            </a:r>
            <a:endParaRPr sz="2000" b="0" i="0" u="none" strike="noStrike" cap="none">
              <a:solidFill>
                <a:schemeClr val="dk1"/>
              </a:solidFill>
              <a:latin typeface="Arial"/>
              <a:ea typeface="Arial"/>
              <a:cs typeface="Arial"/>
              <a:sym typeface="Arial"/>
            </a:endParaRPr>
          </a:p>
        </p:txBody>
      </p:sp>
      <p:grpSp>
        <p:nvGrpSpPr>
          <p:cNvPr id="915" name="Google Shape;915;p56"/>
          <p:cNvGrpSpPr/>
          <p:nvPr/>
        </p:nvGrpSpPr>
        <p:grpSpPr>
          <a:xfrm>
            <a:off x="77000" y="3514733"/>
            <a:ext cx="457200" cy="470490"/>
            <a:chOff x="1686676" y="3794284"/>
            <a:chExt cx="914400" cy="914400"/>
          </a:xfrm>
        </p:grpSpPr>
        <p:sp>
          <p:nvSpPr>
            <p:cNvPr id="916" name="Google Shape;916;p56"/>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17" name="Google Shape;917;p56"/>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918" name="Google Shape;918;p56"/>
          <p:cNvGrpSpPr/>
          <p:nvPr/>
        </p:nvGrpSpPr>
        <p:grpSpPr>
          <a:xfrm>
            <a:off x="5867400" y="3664537"/>
            <a:ext cx="457200" cy="470490"/>
            <a:chOff x="1686676" y="3794284"/>
            <a:chExt cx="914400" cy="914400"/>
          </a:xfrm>
        </p:grpSpPr>
        <p:sp>
          <p:nvSpPr>
            <p:cNvPr id="919" name="Google Shape;919;p56"/>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20" name="Google Shape;920;p56"/>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921" name="Google Shape;921;p56"/>
          <p:cNvGrpSpPr/>
          <p:nvPr/>
        </p:nvGrpSpPr>
        <p:grpSpPr>
          <a:xfrm>
            <a:off x="5821054" y="523846"/>
            <a:ext cx="457200" cy="470490"/>
            <a:chOff x="1686676" y="3794284"/>
            <a:chExt cx="914400" cy="914400"/>
          </a:xfrm>
        </p:grpSpPr>
        <p:sp>
          <p:nvSpPr>
            <p:cNvPr id="922" name="Google Shape;922;p56"/>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23" name="Google Shape;923;p56"/>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924" name="Google Shape;924;p56"/>
          <p:cNvGrpSpPr/>
          <p:nvPr/>
        </p:nvGrpSpPr>
        <p:grpSpPr>
          <a:xfrm>
            <a:off x="352061" y="936517"/>
            <a:ext cx="457200" cy="470490"/>
            <a:chOff x="1686676" y="3794284"/>
            <a:chExt cx="914400" cy="914400"/>
          </a:xfrm>
        </p:grpSpPr>
        <p:sp>
          <p:nvSpPr>
            <p:cNvPr id="925" name="Google Shape;925;p56"/>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26" name="Google Shape;926;p56"/>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5"/>
                                        </p:tgtEl>
                                        <p:attrNameLst>
                                          <p:attrName>style.visibility</p:attrName>
                                        </p:attrNameLst>
                                      </p:cBhvr>
                                      <p:to>
                                        <p:strVal val="visible"/>
                                      </p:to>
                                    </p:set>
                                    <p:animEffect transition="in" filter="fade">
                                      <p:cBhvr>
                                        <p:cTn id="7" dur="500"/>
                                        <p:tgtEl>
                                          <p:spTgt spid="9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18"/>
                                        </p:tgtEl>
                                        <p:attrNameLst>
                                          <p:attrName>style.visibility</p:attrName>
                                        </p:attrNameLst>
                                      </p:cBhvr>
                                      <p:to>
                                        <p:strVal val="visible"/>
                                      </p:to>
                                    </p:set>
                                    <p:animEffect transition="in" filter="fade">
                                      <p:cBhvr>
                                        <p:cTn id="11" dur="500"/>
                                        <p:tgtEl>
                                          <p:spTgt spid="9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21"/>
                                        </p:tgtEl>
                                        <p:attrNameLst>
                                          <p:attrName>style.visibility</p:attrName>
                                        </p:attrNameLst>
                                      </p:cBhvr>
                                      <p:to>
                                        <p:strVal val="visible"/>
                                      </p:to>
                                    </p:set>
                                    <p:animEffect transition="in" filter="fade">
                                      <p:cBhvr>
                                        <p:cTn id="15" dur="500"/>
                                        <p:tgtEl>
                                          <p:spTgt spid="9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24"/>
                                        </p:tgtEl>
                                        <p:attrNameLst>
                                          <p:attrName>style.visibility</p:attrName>
                                        </p:attrNameLst>
                                      </p:cBhvr>
                                      <p:to>
                                        <p:strVal val="visible"/>
                                      </p:to>
                                    </p:set>
                                    <p:animEffect transition="in" filter="fade">
                                      <p:cBhvr>
                                        <p:cTn id="19" dur="500"/>
                                        <p:tgtEl>
                                          <p:spTgt spid="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930"/>
        <p:cNvGrpSpPr/>
        <p:nvPr/>
      </p:nvGrpSpPr>
      <p:grpSpPr>
        <a:xfrm>
          <a:off x="0" y="0"/>
          <a:ext cx="0" cy="0"/>
          <a:chOff x="0" y="0"/>
          <a:chExt cx="0" cy="0"/>
        </a:xfrm>
      </p:grpSpPr>
      <p:sp>
        <p:nvSpPr>
          <p:cNvPr id="931" name="Google Shape;931;p57"/>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7200"/>
              <a:buFont typeface="Arial"/>
              <a:buNone/>
            </a:pPr>
            <a:r>
              <a:rPr lang="zh-HK" sz="7200" b="0" i="0" u="none" strike="noStrike" cap="none">
                <a:solidFill>
                  <a:srgbClr val="1173BC"/>
                </a:solidFill>
                <a:latin typeface="Arial"/>
                <a:ea typeface="Arial"/>
                <a:cs typeface="Arial"/>
                <a:sym typeface="Arial"/>
              </a:rPr>
              <a:t>數據分析</a:t>
            </a:r>
            <a:endParaRPr sz="7200" b="0" i="0" u="none" strike="noStrike" cap="none">
              <a:solidFill>
                <a:srgbClr val="1173BC"/>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4" name="Google Shape;534;p35"/>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2" name="Google Shape;543;p36"/>
          <p:cNvSpPr txBox="1">
            <a:spLocks noGrp="1"/>
          </p:cNvSpPr>
          <p:nvPr>
            <p:ph type="body" idx="1"/>
          </p:nvPr>
        </p:nvSpPr>
        <p:spPr>
          <a:xfrm>
            <a:off x="440088" y="372724"/>
            <a:ext cx="4375729" cy="66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200"/>
              <a:buNone/>
            </a:pPr>
            <a:r>
              <a:rPr lang="zh-TW" altLang="en-US" sz="3600" dirty="0">
                <a:solidFill>
                  <a:srgbClr val="0070C0"/>
                </a:solidFill>
              </a:rPr>
              <a:t>問卷收集情況</a:t>
            </a:r>
            <a:endParaRPr sz="3600" dirty="0">
              <a:solidFill>
                <a:srgbClr val="0070C0"/>
              </a:solidFill>
            </a:endParaRPr>
          </a:p>
        </p:txBody>
      </p:sp>
      <p:sp>
        <p:nvSpPr>
          <p:cNvPr id="13" name="Google Shape;532;p35"/>
          <p:cNvSpPr txBox="1"/>
          <p:nvPr/>
        </p:nvSpPr>
        <p:spPr>
          <a:xfrm>
            <a:off x="1323425" y="5610776"/>
            <a:ext cx="9652200" cy="54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2400" b="0" i="0" u="none" strike="noStrike" cap="none" dirty="0">
              <a:solidFill>
                <a:schemeClr val="bg2"/>
              </a:solidFill>
              <a:latin typeface="Comic Sans MS"/>
              <a:ea typeface="Comic Sans MS"/>
              <a:cs typeface="Comic Sans MS"/>
              <a:sym typeface="Comic Sans MS"/>
            </a:endParaRPr>
          </a:p>
        </p:txBody>
      </p:sp>
      <p:sp>
        <p:nvSpPr>
          <p:cNvPr id="9" name="文本框 8"/>
          <p:cNvSpPr txBox="1"/>
          <p:nvPr/>
        </p:nvSpPr>
        <p:spPr>
          <a:xfrm>
            <a:off x="273569" y="1398751"/>
            <a:ext cx="11751911" cy="5012398"/>
          </a:xfrm>
          <a:prstGeom prst="rect">
            <a:avLst/>
          </a:prstGeom>
          <a:noFill/>
        </p:spPr>
        <p:txBody>
          <a:bodyPr wrap="square" rtlCol="0">
            <a:spAutoFit/>
          </a:bodyPr>
          <a:lstStyle/>
          <a:p>
            <a:pPr marL="342900" indent="-342900">
              <a:lnSpc>
                <a:spcPct val="150000"/>
              </a:lnSpc>
              <a:buAutoNum type="arabicPeriod"/>
            </a:pPr>
            <a:r>
              <a:rPr kumimoji="1" lang="zh-CN" altLang="en-US" sz="2400" b="1" dirty="0"/>
              <a:t>性别</a:t>
            </a:r>
            <a:r>
              <a:rPr kumimoji="1" lang="zh-CN" altLang="en-US" sz="2400" dirty="0"/>
              <a:t>：</a:t>
            </a:r>
            <a:r>
              <a:rPr kumimoji="1" lang="en-US" altLang="zh-CN" sz="2400" dirty="0"/>
              <a:t> </a:t>
            </a:r>
            <a:r>
              <a:rPr kumimoji="1" lang="zh-CN" altLang="en-US" sz="2400" dirty="0"/>
              <a:t>男性</a:t>
            </a:r>
            <a:r>
              <a:rPr kumimoji="1" lang="zh-CN" altLang="zh-CN" sz="2400" dirty="0"/>
              <a:t>：</a:t>
            </a:r>
            <a:r>
              <a:rPr kumimoji="1" lang="en-US" altLang="zh-CN" sz="2400" dirty="0"/>
              <a:t>65</a:t>
            </a:r>
            <a:r>
              <a:rPr kumimoji="1" lang="zh-CN" altLang="en-US" sz="2400" dirty="0"/>
              <a:t>人</a:t>
            </a:r>
            <a:r>
              <a:rPr kumimoji="1" lang="en-US" altLang="zh-CN" sz="2400" dirty="0"/>
              <a:t> </a:t>
            </a:r>
            <a:r>
              <a:rPr kumimoji="1" lang="zh-CN" altLang="en-US" sz="2400" dirty="0"/>
              <a:t>女性</a:t>
            </a:r>
            <a:r>
              <a:rPr kumimoji="1" lang="zh-CN" altLang="zh-CN" sz="2400" dirty="0"/>
              <a:t>：</a:t>
            </a:r>
            <a:r>
              <a:rPr kumimoji="1" lang="en-US" altLang="zh-CN" sz="2400" dirty="0"/>
              <a:t>116</a:t>
            </a:r>
            <a:r>
              <a:rPr kumimoji="1" lang="zh-CN" altLang="en-US" sz="2400" dirty="0"/>
              <a:t>人</a:t>
            </a:r>
            <a:endParaRPr kumimoji="1" lang="en-US" altLang="zh-CN" sz="2400" dirty="0"/>
          </a:p>
          <a:p>
            <a:pPr marL="342900" indent="-342900">
              <a:lnSpc>
                <a:spcPct val="150000"/>
              </a:lnSpc>
              <a:buAutoNum type="arabicPeriod"/>
            </a:pPr>
            <a:endParaRPr kumimoji="1" lang="en-US" altLang="zh-CN" sz="2400" dirty="0"/>
          </a:p>
          <a:p>
            <a:pPr marL="342900" indent="-342900">
              <a:lnSpc>
                <a:spcPct val="150000"/>
              </a:lnSpc>
              <a:buAutoNum type="arabicPeriod"/>
            </a:pPr>
            <a:r>
              <a:rPr kumimoji="1" lang="zh-TW" altLang="en-US" sz="2400" b="1" dirty="0"/>
              <a:t>年級</a:t>
            </a:r>
            <a:r>
              <a:rPr kumimoji="1" lang="zh-CN" altLang="en-US" sz="2400" dirty="0"/>
              <a:t>：</a:t>
            </a:r>
            <a:r>
              <a:rPr kumimoji="1" lang="en-US" altLang="zh-CN" sz="2400" dirty="0"/>
              <a:t> </a:t>
            </a:r>
            <a:r>
              <a:rPr kumimoji="1" lang="zh-TW" altLang="en-US" sz="2400" dirty="0"/>
              <a:t>大一</a:t>
            </a:r>
            <a:r>
              <a:rPr kumimoji="1" lang="zh-CN" altLang="en-US" sz="2400" dirty="0"/>
              <a:t>：</a:t>
            </a:r>
            <a:r>
              <a:rPr kumimoji="1" lang="en-US" altLang="zh-CN" sz="2400" dirty="0"/>
              <a:t>5</a:t>
            </a:r>
            <a:r>
              <a:rPr kumimoji="1" lang="en-US" altLang="zh-TW" sz="2400" dirty="0"/>
              <a:t>4</a:t>
            </a:r>
            <a:r>
              <a:rPr kumimoji="1" lang="zh-CN" altLang="en-US" sz="2400" dirty="0"/>
              <a:t>人</a:t>
            </a:r>
            <a:r>
              <a:rPr kumimoji="1" lang="en-US" altLang="zh-CN" sz="2400" dirty="0"/>
              <a:t> </a:t>
            </a:r>
            <a:r>
              <a:rPr kumimoji="1" lang="zh-CN" altLang="en-US" sz="2400" dirty="0"/>
              <a:t>大二：</a:t>
            </a:r>
            <a:r>
              <a:rPr kumimoji="1" lang="en-US" altLang="zh-CN" sz="2400" dirty="0"/>
              <a:t>36</a:t>
            </a:r>
            <a:r>
              <a:rPr kumimoji="1" lang="zh-CN" altLang="en-US" sz="2400" dirty="0"/>
              <a:t>人</a:t>
            </a:r>
            <a:r>
              <a:rPr kumimoji="1" lang="en-US" altLang="zh-CN" sz="2400" dirty="0"/>
              <a:t> </a:t>
            </a:r>
            <a:r>
              <a:rPr kumimoji="1" lang="zh-CN" altLang="en-US" sz="2400" dirty="0"/>
              <a:t>大三：</a:t>
            </a:r>
            <a:r>
              <a:rPr kumimoji="1" lang="en-US" altLang="zh-CN" sz="2400" dirty="0"/>
              <a:t>3</a:t>
            </a:r>
            <a:r>
              <a:rPr kumimoji="1" lang="en-US" altLang="zh-TW" sz="2400" dirty="0"/>
              <a:t>4</a:t>
            </a:r>
            <a:r>
              <a:rPr kumimoji="1" lang="zh-CN" altLang="en-US" sz="2400" dirty="0"/>
              <a:t>人</a:t>
            </a:r>
            <a:r>
              <a:rPr kumimoji="1" lang="en-US" altLang="zh-CN" sz="2400" dirty="0"/>
              <a:t> </a:t>
            </a:r>
            <a:r>
              <a:rPr kumimoji="1" lang="zh-CN" altLang="en-US" sz="2400" dirty="0"/>
              <a:t>大四及以上：</a:t>
            </a:r>
            <a:r>
              <a:rPr kumimoji="1" lang="en-US" altLang="zh-CN" sz="2400" dirty="0"/>
              <a:t>5</a:t>
            </a:r>
            <a:r>
              <a:rPr kumimoji="1" lang="zh-TW" altLang="zh-TW" sz="2400" dirty="0"/>
              <a:t>7</a:t>
            </a:r>
            <a:r>
              <a:rPr kumimoji="1" lang="zh-CN" altLang="en-US" sz="2400" dirty="0"/>
              <a:t>人</a:t>
            </a:r>
            <a:endParaRPr kumimoji="1" lang="en-US" altLang="zh-CN" sz="2400" dirty="0"/>
          </a:p>
          <a:p>
            <a:pPr marL="342900" indent="-342900">
              <a:lnSpc>
                <a:spcPct val="150000"/>
              </a:lnSpc>
              <a:buAutoNum type="arabicPeriod"/>
            </a:pPr>
            <a:endParaRPr kumimoji="1" lang="en-US" altLang="zh-CN" sz="2400" dirty="0"/>
          </a:p>
          <a:p>
            <a:pPr marL="342900" indent="-342900">
              <a:lnSpc>
                <a:spcPct val="150000"/>
              </a:lnSpc>
              <a:buAutoNum type="arabicPeriod"/>
            </a:pPr>
            <a:r>
              <a:rPr kumimoji="1" lang="zh-TW" altLang="en-US" sz="2400" b="1" dirty="0"/>
              <a:t>書院</a:t>
            </a:r>
            <a:r>
              <a:rPr kumimoji="1" lang="zh-CN" altLang="en-US" sz="2400" dirty="0"/>
              <a:t>：</a:t>
            </a:r>
            <a:r>
              <a:rPr kumimoji="1" lang="en-US" altLang="zh-CN" sz="2400" dirty="0"/>
              <a:t> </a:t>
            </a:r>
            <a:r>
              <a:rPr kumimoji="1" lang="zh-TW" altLang="en-US" sz="2400" dirty="0"/>
              <a:t>聯合</a:t>
            </a:r>
            <a:r>
              <a:rPr kumimoji="1" lang="zh-CN" altLang="en-US" sz="2400" dirty="0"/>
              <a:t>：</a:t>
            </a:r>
            <a:r>
              <a:rPr kumimoji="1" lang="en-US" altLang="zh-CN" sz="2400" dirty="0"/>
              <a:t>6</a:t>
            </a:r>
            <a:r>
              <a:rPr kumimoji="1" lang="en-US" altLang="zh-TW" sz="2400" dirty="0"/>
              <a:t>5</a:t>
            </a:r>
            <a:r>
              <a:rPr kumimoji="1" lang="zh-CN" altLang="en-US" sz="2400" dirty="0"/>
              <a:t>人</a:t>
            </a:r>
            <a:r>
              <a:rPr kumimoji="1" lang="en-US" altLang="zh-CN" sz="2400" dirty="0"/>
              <a:t> </a:t>
            </a:r>
            <a:r>
              <a:rPr kumimoji="1" lang="zh-TW" altLang="en-US" sz="2400" dirty="0"/>
              <a:t>新亞</a:t>
            </a:r>
            <a:r>
              <a:rPr kumimoji="1" lang="zh-CN" altLang="en-US" sz="2400" dirty="0"/>
              <a:t>：</a:t>
            </a:r>
            <a:r>
              <a:rPr kumimoji="1" lang="zh-CN" altLang="zh-CN" sz="2400" dirty="0"/>
              <a:t>24</a:t>
            </a:r>
            <a:r>
              <a:rPr kumimoji="1" lang="zh-CN" altLang="en-US" sz="2400" dirty="0"/>
              <a:t>人</a:t>
            </a:r>
            <a:r>
              <a:rPr kumimoji="1" lang="en-US" altLang="zh-CN" sz="2400" dirty="0"/>
              <a:t> </a:t>
            </a:r>
            <a:r>
              <a:rPr kumimoji="1" lang="zh-TW" altLang="en-US" sz="2400" dirty="0"/>
              <a:t>逸夫</a:t>
            </a:r>
            <a:r>
              <a:rPr kumimoji="1" lang="zh-CN" altLang="en-US" sz="2400" dirty="0"/>
              <a:t>：</a:t>
            </a:r>
            <a:r>
              <a:rPr kumimoji="1" lang="en-US" altLang="zh-CN" sz="2400" dirty="0"/>
              <a:t>10</a:t>
            </a:r>
            <a:r>
              <a:rPr kumimoji="1" lang="zh-CN" altLang="en-US" sz="2400" dirty="0"/>
              <a:t>人</a:t>
            </a:r>
            <a:r>
              <a:rPr kumimoji="1" lang="en-US" altLang="zh-CN" sz="2400" dirty="0"/>
              <a:t> </a:t>
            </a:r>
            <a:r>
              <a:rPr kumimoji="1" lang="zh-TW" altLang="en-US" sz="2400" dirty="0"/>
              <a:t>敬文</a:t>
            </a:r>
            <a:r>
              <a:rPr kumimoji="1" lang="zh-CN" altLang="en-US" sz="2400" dirty="0"/>
              <a:t>：</a:t>
            </a:r>
            <a:r>
              <a:rPr kumimoji="1" lang="en-US" altLang="zh-CN" sz="2400" dirty="0"/>
              <a:t>5</a:t>
            </a:r>
            <a:r>
              <a:rPr kumimoji="1" lang="zh-CN" altLang="en-US" sz="2400" dirty="0"/>
              <a:t>人</a:t>
            </a:r>
            <a:r>
              <a:rPr kumimoji="1" lang="en-US" altLang="zh-CN" sz="2400" dirty="0"/>
              <a:t> </a:t>
            </a:r>
            <a:r>
              <a:rPr kumimoji="1" lang="zh-TW" altLang="en-US" sz="2400" dirty="0"/>
              <a:t>伍宜孫：</a:t>
            </a:r>
            <a:r>
              <a:rPr kumimoji="1" lang="zh-TW" altLang="zh-TW" sz="2400" dirty="0"/>
              <a:t>8</a:t>
            </a:r>
            <a:r>
              <a:rPr kumimoji="1" lang="zh-TW" altLang="en-US" sz="2400" dirty="0"/>
              <a:t>人</a:t>
            </a:r>
            <a:r>
              <a:rPr kumimoji="1" lang="en-US" altLang="zh-TW" sz="2400" dirty="0"/>
              <a:t> </a:t>
            </a:r>
            <a:r>
              <a:rPr kumimoji="1" lang="zh-TW" altLang="en-US" sz="2400" dirty="0"/>
              <a:t>和聲：</a:t>
            </a:r>
            <a:r>
              <a:rPr kumimoji="1" lang="en-US" altLang="zh-TW" sz="2400" dirty="0" smtClean="0"/>
              <a:t>16</a:t>
            </a:r>
            <a:r>
              <a:rPr kumimoji="1" lang="zh-TW" altLang="en-US" sz="2400" dirty="0" smtClean="0"/>
              <a:t>人</a:t>
            </a:r>
            <a:r>
              <a:rPr kumimoji="1" lang="en-US" altLang="zh-TW" sz="2400" dirty="0" smtClean="0"/>
              <a:t>   </a:t>
            </a:r>
            <a:r>
              <a:rPr kumimoji="1" lang="zh-TW" altLang="en-US" sz="2400" dirty="0"/>
              <a:t>善衡：</a:t>
            </a:r>
            <a:r>
              <a:rPr kumimoji="1" lang="en-US" altLang="zh-TW" sz="2400" dirty="0" smtClean="0"/>
              <a:t>10</a:t>
            </a:r>
            <a:r>
              <a:rPr kumimoji="1" lang="zh-TW" altLang="en-US" sz="2400" dirty="0" smtClean="0"/>
              <a:t>人</a:t>
            </a:r>
            <a:r>
              <a:rPr kumimoji="1" lang="en-US" altLang="zh-TW" sz="2400" dirty="0"/>
              <a:t> </a:t>
            </a:r>
            <a:r>
              <a:rPr kumimoji="1" lang="zh-TW" altLang="en-US" sz="2400" dirty="0" smtClean="0"/>
              <a:t>崇基</a:t>
            </a:r>
            <a:r>
              <a:rPr kumimoji="1" lang="zh-TW" altLang="en-US" sz="2400" dirty="0"/>
              <a:t>：</a:t>
            </a:r>
            <a:r>
              <a:rPr kumimoji="1" lang="en-US" altLang="zh-TW" sz="2400" dirty="0"/>
              <a:t>33</a:t>
            </a:r>
            <a:r>
              <a:rPr kumimoji="1" lang="zh-TW" altLang="en-US" sz="2400" dirty="0"/>
              <a:t>人</a:t>
            </a:r>
            <a:r>
              <a:rPr kumimoji="1" lang="en-US" altLang="zh-TW" sz="2400" dirty="0"/>
              <a:t> </a:t>
            </a:r>
            <a:r>
              <a:rPr kumimoji="1" lang="zh-TW" altLang="en-US" sz="2400" dirty="0"/>
              <a:t>晨興：</a:t>
            </a:r>
            <a:r>
              <a:rPr kumimoji="1" lang="zh-TW" altLang="zh-TW" sz="2400" dirty="0"/>
              <a:t>10</a:t>
            </a:r>
            <a:r>
              <a:rPr kumimoji="1" lang="zh-TW" altLang="en-US" sz="2400" dirty="0"/>
              <a:t>人</a:t>
            </a:r>
            <a:endParaRPr kumimoji="1" lang="en-US" altLang="zh-TW" sz="2400" dirty="0"/>
          </a:p>
          <a:p>
            <a:pPr marL="342900" indent="-342900">
              <a:lnSpc>
                <a:spcPct val="150000"/>
              </a:lnSpc>
              <a:buAutoNum type="arabicPeriod"/>
            </a:pPr>
            <a:endParaRPr kumimoji="1" lang="en-US" altLang="zh-TW" sz="2400" dirty="0"/>
          </a:p>
          <a:p>
            <a:pPr marL="342900" indent="-342900">
              <a:lnSpc>
                <a:spcPct val="150000"/>
              </a:lnSpc>
              <a:buAutoNum type="arabicPeriod"/>
            </a:pPr>
            <a:r>
              <a:rPr kumimoji="1" lang="zh-TW" altLang="en-US" sz="2400" b="1" dirty="0"/>
              <a:t>學院</a:t>
            </a:r>
            <a:r>
              <a:rPr kumimoji="1" lang="zh-TW" altLang="en-US" sz="2400" dirty="0"/>
              <a:t>：</a:t>
            </a:r>
            <a:r>
              <a:rPr kumimoji="1" lang="en-US" altLang="zh-TW" sz="2400" dirty="0"/>
              <a:t> </a:t>
            </a:r>
            <a:r>
              <a:rPr kumimoji="1" lang="zh-TW" altLang="en-US" sz="2400" dirty="0"/>
              <a:t>工程：</a:t>
            </a:r>
            <a:r>
              <a:rPr kumimoji="1" lang="en-US" altLang="zh-TW" sz="2400" dirty="0"/>
              <a:t>37</a:t>
            </a:r>
            <a:r>
              <a:rPr kumimoji="1" lang="zh-TW" altLang="en-US" sz="2400" dirty="0"/>
              <a:t>人</a:t>
            </a:r>
            <a:r>
              <a:rPr kumimoji="1" lang="en-US" altLang="zh-TW" sz="2400" dirty="0"/>
              <a:t> </a:t>
            </a:r>
            <a:r>
              <a:rPr kumimoji="1" lang="zh-TW" altLang="en-US" sz="2400" dirty="0"/>
              <a:t>工商管理：</a:t>
            </a:r>
            <a:r>
              <a:rPr kumimoji="1" lang="en-US" altLang="zh-TW" sz="2400" dirty="0"/>
              <a:t>58</a:t>
            </a:r>
            <a:r>
              <a:rPr kumimoji="1" lang="zh-TW" altLang="en-US" sz="2400" dirty="0"/>
              <a:t>人</a:t>
            </a:r>
            <a:r>
              <a:rPr kumimoji="1" lang="en-US" altLang="zh-TW" sz="2400" dirty="0"/>
              <a:t> </a:t>
            </a:r>
            <a:r>
              <a:rPr kumimoji="1" lang="zh-TW" altLang="en-US" sz="2400" dirty="0"/>
              <a:t>理：</a:t>
            </a:r>
            <a:r>
              <a:rPr kumimoji="1" lang="en-US" altLang="zh-TW" sz="2400" dirty="0"/>
              <a:t>42</a:t>
            </a:r>
            <a:r>
              <a:rPr kumimoji="1" lang="zh-TW" altLang="en-US" sz="2400" dirty="0"/>
              <a:t>人</a:t>
            </a:r>
            <a:r>
              <a:rPr kumimoji="1" lang="en-US" altLang="zh-TW" sz="2400" dirty="0"/>
              <a:t> </a:t>
            </a:r>
            <a:r>
              <a:rPr kumimoji="1" lang="zh-TW" altLang="en-US" sz="2400" dirty="0"/>
              <a:t>社會科學：</a:t>
            </a:r>
            <a:r>
              <a:rPr kumimoji="1" lang="en-US" altLang="zh-TW" sz="2400" dirty="0"/>
              <a:t>36</a:t>
            </a:r>
            <a:r>
              <a:rPr kumimoji="1" lang="zh-TW" altLang="en-US" sz="2400" dirty="0"/>
              <a:t>人</a:t>
            </a:r>
            <a:r>
              <a:rPr kumimoji="1" lang="en-US" altLang="zh-TW" sz="2400" dirty="0"/>
              <a:t> </a:t>
            </a:r>
            <a:r>
              <a:rPr kumimoji="1" lang="zh-TW" altLang="en-US" sz="2400" dirty="0"/>
              <a:t>文學院</a:t>
            </a:r>
            <a:r>
              <a:rPr kumimoji="1" lang="zh-TW" altLang="zh-TW" sz="2400" dirty="0"/>
              <a:t>：</a:t>
            </a:r>
            <a:r>
              <a:rPr kumimoji="1" lang="en-US" altLang="zh-TW" sz="2400" dirty="0" smtClean="0"/>
              <a:t>6</a:t>
            </a:r>
            <a:r>
              <a:rPr kumimoji="1" lang="zh-TW" altLang="en-US" sz="2400" dirty="0" smtClean="0"/>
              <a:t>人</a:t>
            </a:r>
            <a:r>
              <a:rPr kumimoji="1" lang="en-US" altLang="zh-TW" sz="2400" dirty="0" smtClean="0"/>
              <a:t>          </a:t>
            </a:r>
            <a:r>
              <a:rPr kumimoji="1" lang="zh-TW" altLang="en-US" sz="2400" dirty="0"/>
              <a:t>醫學院：</a:t>
            </a:r>
            <a:r>
              <a:rPr kumimoji="1" lang="en-US" altLang="zh-TW" sz="2400" dirty="0"/>
              <a:t>2</a:t>
            </a:r>
            <a:r>
              <a:rPr kumimoji="1" lang="zh-TW" altLang="en-US" sz="2400" dirty="0"/>
              <a:t>人</a:t>
            </a:r>
            <a:endParaRPr kumimoji="1" lang="zh-CN" altLang="en-US" sz="2400" dirty="0"/>
          </a:p>
        </p:txBody>
      </p:sp>
    </p:spTree>
    <p:extLst>
      <p:ext uri="{BB962C8B-B14F-4D97-AF65-F5344CB8AC3E}">
        <p14:creationId xmlns:p14="http://schemas.microsoft.com/office/powerpoint/2010/main" val="3235431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4" name="Google Shape;534;p35"/>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pic>
        <p:nvPicPr>
          <p:cNvPr id="5" name="图片 4"/>
          <p:cNvPicPr>
            <a:picLocks noChangeAspect="1"/>
          </p:cNvPicPr>
          <p:nvPr/>
        </p:nvPicPr>
        <p:blipFill>
          <a:blip r:embed="rId3"/>
          <a:stretch>
            <a:fillRect/>
          </a:stretch>
        </p:blipFill>
        <p:spPr>
          <a:xfrm>
            <a:off x="1106506" y="658957"/>
            <a:ext cx="9434494" cy="5335443"/>
          </a:xfrm>
          <a:prstGeom prst="rect">
            <a:avLst/>
          </a:prstGeom>
          <a:effectLst>
            <a:softEdge rad="114300"/>
          </a:effectLst>
        </p:spPr>
      </p:pic>
      <p:sp>
        <p:nvSpPr>
          <p:cNvPr id="12" name="Google Shape;543;p36"/>
          <p:cNvSpPr txBox="1">
            <a:spLocks noGrp="1"/>
          </p:cNvSpPr>
          <p:nvPr>
            <p:ph type="body" idx="1"/>
          </p:nvPr>
        </p:nvSpPr>
        <p:spPr>
          <a:xfrm>
            <a:off x="-1" y="0"/>
            <a:ext cx="4375729" cy="66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200"/>
              <a:buNone/>
            </a:pPr>
            <a:r>
              <a:rPr lang="zh-TW" altLang="en-US" sz="3000" dirty="0" smtClean="0">
                <a:solidFill>
                  <a:srgbClr val="3366FF"/>
                </a:solidFill>
              </a:rPr>
              <a:t>個人背景：性別</a:t>
            </a:r>
            <a:endParaRPr sz="3000" dirty="0">
              <a:solidFill>
                <a:srgbClr val="3366FF"/>
              </a:solidFill>
            </a:endParaRPr>
          </a:p>
        </p:txBody>
      </p:sp>
      <p:sp>
        <p:nvSpPr>
          <p:cNvPr id="13" name="Google Shape;532;p35"/>
          <p:cNvSpPr txBox="1"/>
          <p:nvPr/>
        </p:nvSpPr>
        <p:spPr>
          <a:xfrm>
            <a:off x="1323425" y="5610776"/>
            <a:ext cx="9652200" cy="54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zh-HK" sz="2400" b="0" i="0" u="none" strike="noStrike" cap="none" dirty="0">
                <a:solidFill>
                  <a:schemeClr val="bg2"/>
                </a:solidFill>
                <a:latin typeface="Comic Sans MS"/>
                <a:ea typeface="Comic Sans MS"/>
                <a:cs typeface="Comic Sans MS"/>
                <a:sym typeface="Comic Sans MS"/>
              </a:rPr>
              <a:t>女生融入能力較男生更好。女生中完全融入佔比19%，男生則為12%。內捲佔比相近，均為1/4。</a:t>
            </a:r>
            <a:endParaRPr sz="2400" b="0" i="0" u="none" strike="noStrike" cap="none" dirty="0">
              <a:solidFill>
                <a:schemeClr val="bg2"/>
              </a:solidFill>
              <a:latin typeface="Comic Sans MS"/>
              <a:ea typeface="Comic Sans MS"/>
              <a:cs typeface="Comic Sans MS"/>
              <a:sym typeface="Comic Sans MS"/>
            </a:endParaRPr>
          </a:p>
        </p:txBody>
      </p:sp>
    </p:spTree>
    <p:extLst>
      <p:ext uri="{BB962C8B-B14F-4D97-AF65-F5344CB8AC3E}">
        <p14:creationId xmlns:p14="http://schemas.microsoft.com/office/powerpoint/2010/main" val="504703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6"/>
          <p:cNvSpPr txBox="1"/>
          <p:nvPr/>
        </p:nvSpPr>
        <p:spPr>
          <a:xfrm>
            <a:off x="574850" y="5584425"/>
            <a:ext cx="10895400" cy="54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zh-HK" sz="2000" b="1" u="none" strike="noStrike" cap="none" dirty="0">
                <a:solidFill>
                  <a:schemeClr val="tx1"/>
                </a:solidFill>
                <a:latin typeface="Comic Sans MS"/>
                <a:ea typeface="Comic Sans MS"/>
                <a:cs typeface="Comic Sans MS"/>
                <a:sym typeface="Comic Sans MS"/>
              </a:rPr>
              <a:t>若將融入階段分為早（蜜月，沮喪）中（恢復適應）末（內捲，融入）。隨著年級的增長，早期的佔比呈下降趨勢，末期的佔比呈上升趨勢。末期內捲化人數佔比明顯高於融入人數佔比。</a:t>
            </a:r>
            <a:endParaRPr sz="2000" b="1" u="none" strike="noStrike" cap="none" dirty="0">
              <a:solidFill>
                <a:schemeClr val="tx1"/>
              </a:solidFill>
              <a:latin typeface="Comic Sans MS"/>
              <a:ea typeface="Comic Sans MS"/>
              <a:cs typeface="Comic Sans MS"/>
              <a:sym typeface="Comic Sans MS"/>
            </a:endParaRPr>
          </a:p>
        </p:txBody>
      </p:sp>
      <p:sp>
        <p:nvSpPr>
          <p:cNvPr id="542" name="Google Shape;542;p36"/>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pic>
        <p:nvPicPr>
          <p:cNvPr id="2" name="图片 1"/>
          <p:cNvPicPr>
            <a:picLocks noChangeAspect="1"/>
          </p:cNvPicPr>
          <p:nvPr/>
        </p:nvPicPr>
        <p:blipFill>
          <a:blip r:embed="rId3"/>
          <a:stretch>
            <a:fillRect/>
          </a:stretch>
        </p:blipFill>
        <p:spPr>
          <a:xfrm>
            <a:off x="916166" y="580314"/>
            <a:ext cx="9230999" cy="5141235"/>
          </a:xfrm>
          <a:prstGeom prst="rect">
            <a:avLst/>
          </a:prstGeom>
          <a:effectLst>
            <a:softEdge rad="114300"/>
          </a:effectLst>
        </p:spPr>
      </p:pic>
      <p:sp>
        <p:nvSpPr>
          <p:cNvPr id="8" name="Google Shape;543;p36"/>
          <p:cNvSpPr txBox="1">
            <a:spLocks noGrp="1"/>
          </p:cNvSpPr>
          <p:nvPr>
            <p:ph type="body" idx="1"/>
          </p:nvPr>
        </p:nvSpPr>
        <p:spPr>
          <a:xfrm>
            <a:off x="0" y="0"/>
            <a:ext cx="4174546" cy="668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200"/>
              <a:buNone/>
            </a:pPr>
            <a:r>
              <a:rPr lang="zh-TW" altLang="en-US" sz="3000" dirty="0" smtClean="0">
                <a:solidFill>
                  <a:srgbClr val="3366FF"/>
                </a:solidFill>
              </a:rPr>
              <a:t>個人背景：年級</a:t>
            </a:r>
            <a:endParaRPr sz="3000" dirty="0">
              <a:solidFill>
                <a:srgbClr val="3366FF"/>
              </a:solidFill>
            </a:endParaRPr>
          </a:p>
        </p:txBody>
      </p:sp>
    </p:spTree>
    <p:extLst>
      <p:ext uri="{BB962C8B-B14F-4D97-AF65-F5344CB8AC3E}">
        <p14:creationId xmlns:p14="http://schemas.microsoft.com/office/powerpoint/2010/main" val="348966344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7"/>
          <p:cNvSpPr txBox="1"/>
          <p:nvPr/>
        </p:nvSpPr>
        <p:spPr>
          <a:xfrm>
            <a:off x="2008800" y="4685151"/>
            <a:ext cx="8174400" cy="54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zh-HK" sz="2400" b="0" i="0" u="none" strike="noStrike" cap="none" dirty="0">
                <a:solidFill>
                  <a:schemeClr val="dk1"/>
                </a:solidFill>
                <a:latin typeface="Arial"/>
                <a:ea typeface="Arial"/>
                <a:cs typeface="Arial"/>
                <a:sym typeface="Arial"/>
              </a:rPr>
              <a:t>晨興書院學生適應明顯優於其他書院，完全融入佔比</a:t>
            </a:r>
            <a:r>
              <a:rPr lang="zh-HK" sz="2400" b="0" i="0" u="none" strike="noStrike" cap="none" dirty="0" smtClean="0">
                <a:solidFill>
                  <a:schemeClr val="dk1"/>
                </a:solidFill>
                <a:latin typeface="Arial"/>
                <a:ea typeface="Arial"/>
                <a:cs typeface="Arial"/>
                <a:sym typeface="Arial"/>
              </a:rPr>
              <a:t>50%</a:t>
            </a:r>
            <a:endParaRPr sz="2400" b="0" i="0" u="none" strike="noStrike" cap="none" dirty="0">
              <a:solidFill>
                <a:srgbClr val="000000"/>
              </a:solidFill>
              <a:latin typeface="Comic Sans MS"/>
              <a:ea typeface="Comic Sans MS"/>
              <a:cs typeface="Comic Sans MS"/>
              <a:sym typeface="Comic Sans MS"/>
            </a:endParaRPr>
          </a:p>
        </p:txBody>
      </p:sp>
      <p:sp>
        <p:nvSpPr>
          <p:cNvPr id="551" name="Google Shape;551;p37"/>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 name="Google Shape;549;p37"/>
          <p:cNvSpPr txBox="1"/>
          <p:nvPr/>
        </p:nvSpPr>
        <p:spPr>
          <a:xfrm>
            <a:off x="2008800" y="5824686"/>
            <a:ext cx="8174400" cy="54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zh-HK" sz="2400" b="0" i="0" u="none" strike="noStrike" cap="none" dirty="0">
                <a:solidFill>
                  <a:schemeClr val="tx1"/>
                </a:solidFill>
                <a:sym typeface="Arial"/>
              </a:rPr>
              <a:t>晨興書院學生適應明顯優於其他書院，完全融入佔比50%。</a:t>
            </a:r>
            <a:endParaRPr sz="2400" b="0" i="0" u="none" strike="noStrike" cap="none" dirty="0">
              <a:solidFill>
                <a:schemeClr val="tx1"/>
              </a:solidFill>
              <a:latin typeface="Comic Sans MS"/>
              <a:ea typeface="Comic Sans MS"/>
              <a:cs typeface="Comic Sans MS"/>
              <a:sym typeface="Comic Sans MS"/>
            </a:endParaRPr>
          </a:p>
        </p:txBody>
      </p:sp>
      <p:pic>
        <p:nvPicPr>
          <p:cNvPr id="3" name="图片 2"/>
          <p:cNvPicPr>
            <a:picLocks noChangeAspect="1"/>
          </p:cNvPicPr>
          <p:nvPr/>
        </p:nvPicPr>
        <p:blipFill>
          <a:blip r:embed="rId3"/>
          <a:stretch>
            <a:fillRect/>
          </a:stretch>
        </p:blipFill>
        <p:spPr>
          <a:xfrm>
            <a:off x="1003300" y="863600"/>
            <a:ext cx="10172700" cy="5118100"/>
          </a:xfrm>
          <a:prstGeom prst="rect">
            <a:avLst/>
          </a:prstGeom>
          <a:effectLst>
            <a:softEdge rad="114300"/>
          </a:effectLst>
        </p:spPr>
      </p:pic>
      <p:sp>
        <p:nvSpPr>
          <p:cNvPr id="10" name="Google Shape;552;p37"/>
          <p:cNvSpPr txBox="1">
            <a:spLocks/>
          </p:cNvSpPr>
          <p:nvPr/>
        </p:nvSpPr>
        <p:spPr>
          <a:xfrm>
            <a:off x="0" y="13041"/>
            <a:ext cx="2231700" cy="66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4200"/>
              <a:buFont typeface="Arial"/>
              <a:buNone/>
              <a:defRPr sz="42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pPr marL="0" indent="0">
              <a:lnSpc>
                <a:spcPct val="115000"/>
              </a:lnSpc>
              <a:buSzPts val="1100"/>
            </a:pPr>
            <a:endParaRPr lang="zh-HK" altLang="en-US" sz="3600" b="0" dirty="0" smtClean="0">
              <a:latin typeface="Arial"/>
              <a:ea typeface="Arial"/>
              <a:cs typeface="Arial"/>
              <a:sym typeface="Arial"/>
            </a:endParaRPr>
          </a:p>
        </p:txBody>
      </p:sp>
      <p:sp>
        <p:nvSpPr>
          <p:cNvPr id="11" name="Google Shape;543;p36"/>
          <p:cNvSpPr txBox="1">
            <a:spLocks noGrp="1"/>
          </p:cNvSpPr>
          <p:nvPr>
            <p:ph type="body" idx="1"/>
          </p:nvPr>
        </p:nvSpPr>
        <p:spPr>
          <a:xfrm>
            <a:off x="0" y="0"/>
            <a:ext cx="3835050" cy="66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200"/>
              <a:buNone/>
            </a:pPr>
            <a:r>
              <a:rPr lang="zh-TW" altLang="en-US" sz="3000" dirty="0" smtClean="0">
                <a:solidFill>
                  <a:srgbClr val="3366FF"/>
                </a:solidFill>
              </a:rPr>
              <a:t>個人背景：書院</a:t>
            </a:r>
            <a:endParaRPr sz="3000" dirty="0">
              <a:solidFill>
                <a:srgbClr val="3366FF"/>
              </a:solidFill>
            </a:endParaRPr>
          </a:p>
        </p:txBody>
      </p:sp>
    </p:spTree>
    <p:extLst>
      <p:ext uri="{BB962C8B-B14F-4D97-AF65-F5344CB8AC3E}">
        <p14:creationId xmlns:p14="http://schemas.microsoft.com/office/powerpoint/2010/main" val="2138458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8"/>
          <p:cNvSpPr txBox="1"/>
          <p:nvPr/>
        </p:nvSpPr>
        <p:spPr>
          <a:xfrm>
            <a:off x="8862834" y="2378050"/>
            <a:ext cx="3120125" cy="54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zh-HK" sz="2400" b="0" i="0" u="none" strike="noStrike" cap="none" dirty="0">
                <a:solidFill>
                  <a:schemeClr val="tx1"/>
                </a:solidFill>
                <a:sym typeface="Arial"/>
              </a:rPr>
              <a:t>工程學院內捲化現象較其他學院尤為嚴重，佔比超過四成。</a:t>
            </a:r>
            <a:endParaRPr sz="2400" b="0" i="0" u="none" strike="noStrike" cap="none" dirty="0">
              <a:solidFill>
                <a:schemeClr val="tx1"/>
              </a:solidFill>
              <a:latin typeface="Comic Sans MS"/>
              <a:ea typeface="Comic Sans MS"/>
              <a:cs typeface="Comic Sans MS"/>
              <a:sym typeface="Comic Sans MS"/>
            </a:endParaRPr>
          </a:p>
          <a:p>
            <a:pPr marL="457200" marR="0" lvl="0" indent="0" algn="l" rtl="0">
              <a:lnSpc>
                <a:spcPct val="115000"/>
              </a:lnSpc>
              <a:spcBef>
                <a:spcPts val="0"/>
              </a:spcBef>
              <a:spcAft>
                <a:spcPts val="0"/>
              </a:spcAft>
              <a:buClr>
                <a:srgbClr val="000000"/>
              </a:buClr>
              <a:buSzPts val="1800"/>
              <a:buFont typeface="Arial"/>
              <a:buNone/>
            </a:pPr>
            <a:endParaRPr sz="2400" b="0" i="0" u="none" strike="noStrike" cap="none" dirty="0">
              <a:solidFill>
                <a:schemeClr val="dk1"/>
              </a:solidFill>
              <a:latin typeface="Comic Sans MS"/>
              <a:ea typeface="Comic Sans MS"/>
              <a:cs typeface="Comic Sans MS"/>
              <a:sym typeface="Comic Sans MS"/>
            </a:endParaRPr>
          </a:p>
        </p:txBody>
      </p:sp>
      <p:sp>
        <p:nvSpPr>
          <p:cNvPr id="560" name="Google Shape;560;p38"/>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pic>
        <p:nvPicPr>
          <p:cNvPr id="3" name="图片 2"/>
          <p:cNvPicPr>
            <a:picLocks noChangeAspect="1"/>
          </p:cNvPicPr>
          <p:nvPr/>
        </p:nvPicPr>
        <p:blipFill>
          <a:blip r:embed="rId3"/>
          <a:stretch>
            <a:fillRect/>
          </a:stretch>
        </p:blipFill>
        <p:spPr>
          <a:xfrm>
            <a:off x="161672" y="665773"/>
            <a:ext cx="8601086" cy="5747391"/>
          </a:xfrm>
          <a:prstGeom prst="rect">
            <a:avLst/>
          </a:prstGeom>
          <a:effectLst>
            <a:softEdge rad="50800"/>
          </a:effectLst>
        </p:spPr>
      </p:pic>
      <p:sp>
        <p:nvSpPr>
          <p:cNvPr id="9" name="Google Shape;543;p36"/>
          <p:cNvSpPr txBox="1">
            <a:spLocks noGrp="1"/>
          </p:cNvSpPr>
          <p:nvPr>
            <p:ph type="body" idx="1"/>
          </p:nvPr>
        </p:nvSpPr>
        <p:spPr>
          <a:xfrm>
            <a:off x="0" y="0"/>
            <a:ext cx="3394962" cy="6667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200"/>
              <a:buNone/>
            </a:pPr>
            <a:r>
              <a:rPr lang="zh-TW" altLang="en-US" sz="3000" dirty="0" smtClean="0">
                <a:solidFill>
                  <a:srgbClr val="3366FF"/>
                </a:solidFill>
              </a:rPr>
              <a:t>個人背景：學院</a:t>
            </a:r>
            <a:endParaRPr sz="3000" dirty="0">
              <a:solidFill>
                <a:srgbClr val="3366FF"/>
              </a:solidFill>
            </a:endParaRPr>
          </a:p>
        </p:txBody>
      </p:sp>
      <p:sp>
        <p:nvSpPr>
          <p:cNvPr id="4" name="文本框 3"/>
          <p:cNvSpPr txBox="1"/>
          <p:nvPr/>
        </p:nvSpPr>
        <p:spPr>
          <a:xfrm>
            <a:off x="8762758" y="665773"/>
            <a:ext cx="2388983" cy="738664"/>
          </a:xfrm>
          <a:prstGeom prst="rect">
            <a:avLst/>
          </a:prstGeom>
          <a:noFill/>
        </p:spPr>
        <p:txBody>
          <a:bodyPr wrap="none" rtlCol="0">
            <a:spAutoFit/>
          </a:bodyPr>
          <a:lstStyle/>
          <a:p>
            <a:r>
              <a:rPr kumimoji="1" lang="zh-TW" altLang="en-US" dirty="0" smtClean="0">
                <a:solidFill>
                  <a:srgbClr val="FF0000"/>
                </a:solidFill>
              </a:rPr>
              <a:t>註：</a:t>
            </a:r>
            <a:endParaRPr kumimoji="1" lang="en-US" altLang="zh-TW" dirty="0" smtClean="0">
              <a:solidFill>
                <a:srgbClr val="FF0000"/>
              </a:solidFill>
            </a:endParaRPr>
          </a:p>
          <a:p>
            <a:r>
              <a:rPr kumimoji="1" lang="zh-TW" altLang="en-US" dirty="0" smtClean="0">
                <a:solidFill>
                  <a:srgbClr val="FF0000"/>
                </a:solidFill>
              </a:rPr>
              <a:t>文</a:t>
            </a:r>
            <a:r>
              <a:rPr kumimoji="1" lang="en-US" altLang="zh-TW" dirty="0" smtClean="0">
                <a:solidFill>
                  <a:srgbClr val="FF0000"/>
                </a:solidFill>
              </a:rPr>
              <a:t> </a:t>
            </a:r>
            <a:r>
              <a:rPr kumimoji="1" lang="zh-TW" altLang="en-US" dirty="0" smtClean="0">
                <a:solidFill>
                  <a:srgbClr val="FF0000"/>
                </a:solidFill>
              </a:rPr>
              <a:t>（社會科學院，文學院）</a:t>
            </a:r>
            <a:endParaRPr kumimoji="1" lang="en-US" altLang="zh-TW" dirty="0" smtClean="0">
              <a:solidFill>
                <a:srgbClr val="FF0000"/>
              </a:solidFill>
            </a:endParaRPr>
          </a:p>
          <a:p>
            <a:r>
              <a:rPr kumimoji="1" lang="zh-TW" altLang="en-US" dirty="0" smtClean="0">
                <a:solidFill>
                  <a:srgbClr val="FF0000"/>
                </a:solidFill>
              </a:rPr>
              <a:t>理（醫學院，理學院）</a:t>
            </a:r>
            <a:endParaRPr kumimoji="1" lang="zh-CN" altLang="en-US" dirty="0">
              <a:solidFill>
                <a:srgbClr val="FF0000"/>
              </a:solidFill>
            </a:endParaRPr>
          </a:p>
        </p:txBody>
      </p:sp>
    </p:spTree>
    <p:extLst>
      <p:ext uri="{BB962C8B-B14F-4D97-AF65-F5344CB8AC3E}">
        <p14:creationId xmlns:p14="http://schemas.microsoft.com/office/powerpoint/2010/main" val="73209510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0"/>
          <p:cNvSpPr/>
          <p:nvPr/>
        </p:nvSpPr>
        <p:spPr>
          <a:xfrm>
            <a:off x="7023100" y="1567492"/>
            <a:ext cx="4307903" cy="2355856"/>
          </a:xfrm>
          <a:prstGeom prst="rect">
            <a:avLst/>
          </a:prstGeom>
          <a:noFill/>
          <a:ln>
            <a:noFill/>
          </a:ln>
        </p:spPr>
        <p:txBody>
          <a:bodyPr spcFirstLastPara="1" wrap="square" lIns="91425" tIns="45700" rIns="91425" bIns="45700"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dirty="0">
                <a:solidFill>
                  <a:srgbClr val="212121"/>
                </a:solidFill>
                <a:latin typeface="Arial"/>
                <a:ea typeface="Arial"/>
                <a:cs typeface="Arial"/>
                <a:sym typeface="Arial"/>
              </a:rPr>
              <a:t>在有和本地生做室友的經歷的內地生中，約3/</a:t>
            </a:r>
            <a:r>
              <a:rPr lang="zh-HK" sz="2400" b="0" i="0" u="none" strike="noStrike" cap="none" dirty="0" smtClean="0">
                <a:solidFill>
                  <a:srgbClr val="212121"/>
                </a:solidFill>
                <a:latin typeface="Arial"/>
                <a:ea typeface="Arial"/>
                <a:cs typeface="Arial"/>
                <a:sym typeface="Arial"/>
              </a:rPr>
              <a:t>4認</a:t>
            </a:r>
            <a:r>
              <a:rPr lang="zh-HK" sz="2400" b="0" i="0" u="none" strike="noStrike" cap="none" dirty="0">
                <a:solidFill>
                  <a:srgbClr val="212121"/>
                </a:solidFill>
                <a:latin typeface="Arial"/>
                <a:ea typeface="Arial"/>
                <a:cs typeface="Arial"/>
                <a:sym typeface="Arial"/>
              </a:rPr>
              <a:t>為本地生室友對融入有積極影響</a:t>
            </a:r>
            <a:endParaRPr sz="2400" b="0" i="0" u="none" strike="noStrike" cap="none" dirty="0">
              <a:solidFill>
                <a:srgbClr val="21212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omic Sans MS"/>
              <a:buNone/>
            </a:pPr>
            <a:endParaRPr sz="1800" b="0" i="0" u="none" strike="noStrike" cap="none" dirty="0">
              <a:solidFill>
                <a:srgbClr val="000000"/>
              </a:solidFill>
              <a:latin typeface="Comic Sans MS"/>
              <a:ea typeface="Comic Sans MS"/>
              <a:cs typeface="Comic Sans MS"/>
              <a:sym typeface="Comic Sans MS"/>
            </a:endParaRPr>
          </a:p>
        </p:txBody>
      </p:sp>
      <p:sp>
        <p:nvSpPr>
          <p:cNvPr id="577" name="Google Shape;577;p40"/>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8" name="Google Shape;543;p36"/>
          <p:cNvSpPr txBox="1">
            <a:spLocks noGrp="1"/>
          </p:cNvSpPr>
          <p:nvPr>
            <p:ph type="body" idx="1"/>
          </p:nvPr>
        </p:nvSpPr>
        <p:spPr>
          <a:xfrm>
            <a:off x="0" y="15875"/>
            <a:ext cx="2232025" cy="6667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200"/>
              <a:buNone/>
            </a:pPr>
            <a:r>
              <a:rPr lang="zh-TW" altLang="en-US" sz="3000" dirty="0" smtClean="0">
                <a:solidFill>
                  <a:srgbClr val="3366FF"/>
                </a:solidFill>
              </a:rPr>
              <a:t>個人生活</a:t>
            </a:r>
            <a:endParaRPr sz="3000" dirty="0">
              <a:solidFill>
                <a:srgbClr val="3366FF"/>
              </a:solidFill>
            </a:endParaRPr>
          </a:p>
        </p:txBody>
      </p:sp>
      <p:pic>
        <p:nvPicPr>
          <p:cNvPr id="3" name="图片 2"/>
          <p:cNvPicPr>
            <a:picLocks noChangeAspect="1"/>
          </p:cNvPicPr>
          <p:nvPr/>
        </p:nvPicPr>
        <p:blipFill>
          <a:blip r:embed="rId3"/>
          <a:stretch>
            <a:fillRect/>
          </a:stretch>
        </p:blipFill>
        <p:spPr>
          <a:xfrm>
            <a:off x="0" y="413826"/>
            <a:ext cx="7267733" cy="6360909"/>
          </a:xfrm>
          <a:prstGeom prst="rect">
            <a:avLst/>
          </a:prstGeom>
          <a:effectLst>
            <a:softEdge rad="190500"/>
          </a:effectLst>
        </p:spPr>
      </p:pic>
    </p:spTree>
    <p:extLst>
      <p:ext uri="{BB962C8B-B14F-4D97-AF65-F5344CB8AC3E}">
        <p14:creationId xmlns:p14="http://schemas.microsoft.com/office/powerpoint/2010/main" val="33307652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41"/>
        <p:cNvGrpSpPr/>
        <p:nvPr/>
      </p:nvGrpSpPr>
      <p:grpSpPr>
        <a:xfrm>
          <a:off x="0" y="0"/>
          <a:ext cx="0" cy="0"/>
          <a:chOff x="0" y="0"/>
          <a:chExt cx="0" cy="0"/>
        </a:xfrm>
      </p:grpSpPr>
      <p:sp>
        <p:nvSpPr>
          <p:cNvPr id="742" name="Google Shape;742;p37"/>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43" name="Google Shape;743;p37"/>
          <p:cNvSpPr txBox="1">
            <a:spLocks noGrp="1"/>
          </p:cNvSpPr>
          <p:nvPr>
            <p:ph type="title"/>
          </p:nvPr>
        </p:nvSpPr>
        <p:spPr>
          <a:xfrm>
            <a:off x="1375695" y="1474649"/>
            <a:ext cx="11091367" cy="71040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000000"/>
              </a:buClr>
              <a:buSzPts val="4000"/>
              <a:buFont typeface="Arial"/>
              <a:buNone/>
            </a:pPr>
            <a:endParaRPr sz="3600" dirty="0">
              <a:solidFill>
                <a:srgbClr val="1173BC"/>
              </a:solidFill>
            </a:endParaRPr>
          </a:p>
          <a:p>
            <a:pPr>
              <a:buSzPts val="4000"/>
            </a:pPr>
            <a:r>
              <a:rPr lang="en-US" altLang="zh-TW" sz="3600" dirty="0">
                <a:solidFill>
                  <a:srgbClr val="212121"/>
                </a:solidFill>
              </a:rPr>
              <a:t>1.</a:t>
            </a:r>
            <a:r>
              <a:rPr lang="zh-TW" altLang="en-US" sz="3600" dirty="0">
                <a:solidFill>
                  <a:srgbClr val="212121"/>
                </a:solidFill>
              </a:rPr>
              <a:t>探究中大內地生融入舍堂文化的現狀</a:t>
            </a:r>
            <a:br>
              <a:rPr lang="zh-TW" altLang="en-US" sz="3600" dirty="0">
                <a:solidFill>
                  <a:srgbClr val="212121"/>
                </a:solidFill>
              </a:rPr>
            </a:br>
            <a:r>
              <a:rPr lang="zh-TW" altLang="en-US" sz="3600" dirty="0">
                <a:solidFill>
                  <a:srgbClr val="212121"/>
                </a:solidFill>
              </a:rPr>
              <a:t/>
            </a:r>
            <a:br>
              <a:rPr lang="zh-TW" altLang="en-US" sz="3600" dirty="0">
                <a:solidFill>
                  <a:srgbClr val="212121"/>
                </a:solidFill>
              </a:rPr>
            </a:br>
            <a:r>
              <a:rPr lang="zh-TW" altLang="en-US" sz="3600" dirty="0">
                <a:solidFill>
                  <a:srgbClr val="212121"/>
                </a:solidFill>
              </a:rPr>
              <a:t/>
            </a:r>
            <a:br>
              <a:rPr lang="zh-TW" altLang="en-US" sz="3600" dirty="0">
                <a:solidFill>
                  <a:srgbClr val="212121"/>
                </a:solidFill>
              </a:rPr>
            </a:br>
            <a:r>
              <a:rPr lang="en-US" altLang="zh-TW" sz="3600" dirty="0">
                <a:solidFill>
                  <a:srgbClr val="212121"/>
                </a:solidFill>
              </a:rPr>
              <a:t>2.</a:t>
            </a:r>
            <a:r>
              <a:rPr lang="zh-TW" altLang="en-US" sz="3600" dirty="0">
                <a:solidFill>
                  <a:srgbClr val="212121"/>
                </a:solidFill>
              </a:rPr>
              <a:t>研究各方因素對中大內地生融入狀況的影響</a:t>
            </a:r>
            <a:br>
              <a:rPr lang="zh-TW" altLang="en-US" sz="3600" dirty="0">
                <a:solidFill>
                  <a:srgbClr val="212121"/>
                </a:solidFill>
              </a:rPr>
            </a:br>
            <a:r>
              <a:rPr lang="zh-TW" altLang="en-US" sz="3600" dirty="0">
                <a:solidFill>
                  <a:srgbClr val="212121"/>
                </a:solidFill>
              </a:rPr>
              <a:t/>
            </a:r>
            <a:br>
              <a:rPr lang="zh-TW" altLang="en-US" sz="3600" dirty="0">
                <a:solidFill>
                  <a:srgbClr val="212121"/>
                </a:solidFill>
              </a:rPr>
            </a:br>
            <a:r>
              <a:rPr lang="zh-TW" altLang="en-US" sz="3600" dirty="0">
                <a:solidFill>
                  <a:srgbClr val="212121"/>
                </a:solidFill>
              </a:rPr>
              <a:t/>
            </a:r>
            <a:br>
              <a:rPr lang="zh-TW" altLang="en-US" sz="3600" dirty="0">
                <a:solidFill>
                  <a:srgbClr val="212121"/>
                </a:solidFill>
              </a:rPr>
            </a:br>
            <a:r>
              <a:rPr lang="en-US" altLang="zh-TW" sz="3600" dirty="0">
                <a:solidFill>
                  <a:srgbClr val="212121"/>
                </a:solidFill>
              </a:rPr>
              <a:t>3.</a:t>
            </a:r>
            <a:r>
              <a:rPr lang="zh-TW" altLang="en-US" sz="3600" dirty="0">
                <a:solidFill>
                  <a:srgbClr val="212121"/>
                </a:solidFill>
              </a:rPr>
              <a:t>提出建議，尋求促進融入的可能</a:t>
            </a:r>
            <a:br>
              <a:rPr lang="zh-TW" altLang="en-US" sz="3600" dirty="0">
                <a:solidFill>
                  <a:srgbClr val="212121"/>
                </a:solidFill>
              </a:rPr>
            </a:br>
            <a:endParaRPr sz="3600" dirty="0">
              <a:solidFill>
                <a:srgbClr val="1173BC"/>
              </a:solidFill>
            </a:endParaRPr>
          </a:p>
          <a:p>
            <a:pPr marL="0" marR="0" lvl="0" indent="0" rtl="0">
              <a:lnSpc>
                <a:spcPct val="100000"/>
              </a:lnSpc>
              <a:spcBef>
                <a:spcPts val="0"/>
              </a:spcBef>
              <a:spcAft>
                <a:spcPts val="0"/>
              </a:spcAft>
              <a:buClr>
                <a:srgbClr val="000000"/>
              </a:buClr>
              <a:buSzPts val="4000"/>
              <a:buFont typeface="Arial"/>
              <a:buNone/>
            </a:pPr>
            <a:endParaRPr sz="3600" b="0" i="0" u="none" strike="noStrike" cap="none" dirty="0">
              <a:solidFill>
                <a:srgbClr val="1173BC"/>
              </a:solidFill>
              <a:latin typeface="Arial"/>
              <a:ea typeface="Arial"/>
              <a:cs typeface="Arial"/>
              <a:sym typeface="Arial"/>
            </a:endParaRPr>
          </a:p>
        </p:txBody>
      </p:sp>
      <p:sp>
        <p:nvSpPr>
          <p:cNvPr id="744" name="Google Shape;744;p37"/>
          <p:cNvSpPr txBox="1"/>
          <p:nvPr/>
        </p:nvSpPr>
        <p:spPr>
          <a:xfrm>
            <a:off x="617412" y="394049"/>
            <a:ext cx="8040900" cy="893100"/>
          </a:xfrm>
          <a:prstGeom prst="rect">
            <a:avLst/>
          </a:prstGeom>
          <a:noFill/>
          <a:ln>
            <a:noFill/>
          </a:ln>
        </p:spPr>
        <p:txBody>
          <a:bodyPr spcFirstLastPara="1" wrap="square" lIns="91425" tIns="91425" rIns="91425" bIns="91425" anchor="t" anchorCtr="0">
            <a:noAutofit/>
          </a:bodyPr>
          <a:lstStyle/>
          <a:p>
            <a:pPr lvl="0">
              <a:buSzPts val="2400"/>
            </a:pPr>
            <a:r>
              <a:rPr lang="zh-HK" altLang="en-US" sz="3600" dirty="0">
                <a:solidFill>
                  <a:srgbClr val="1173BC"/>
                </a:solidFill>
              </a:rPr>
              <a:t>研究目的</a:t>
            </a:r>
            <a:endParaRPr sz="3600" b="0" i="0" u="none" strike="noStrike" cap="none" dirty="0">
              <a:solidFill>
                <a:srgbClr val="000000"/>
              </a:solidFill>
              <a:latin typeface="Arial"/>
              <a:ea typeface="Arial"/>
              <a:cs typeface="Arial"/>
              <a:sym typeface="Arial"/>
            </a:endParaRPr>
          </a:p>
          <a:p>
            <a:pPr marL="0" marR="38100" lvl="0" indent="0" algn="l" rtl="0">
              <a:lnSpc>
                <a:spcPct val="115000"/>
              </a:lnSpc>
              <a:spcBef>
                <a:spcPts val="0"/>
              </a:spcBef>
              <a:spcAft>
                <a:spcPts val="0"/>
              </a:spcAft>
              <a:buClr>
                <a:schemeClr val="dk1"/>
              </a:buClr>
              <a:buSzPts val="1100"/>
              <a:buFont typeface="Arial"/>
              <a:buNone/>
            </a:pPr>
            <a:endParaRPr sz="3600" dirty="0">
              <a:solidFill>
                <a:srgbClr val="212121"/>
              </a:solidFill>
            </a:endParaRPr>
          </a:p>
          <a:p>
            <a:pPr marL="0" marR="38100" lvl="0" indent="0" algn="l" rtl="0">
              <a:lnSpc>
                <a:spcPct val="115000"/>
              </a:lnSpc>
              <a:spcBef>
                <a:spcPts val="0"/>
              </a:spcBef>
              <a:spcAft>
                <a:spcPts val="0"/>
              </a:spcAft>
              <a:buClr>
                <a:schemeClr val="dk1"/>
              </a:buClr>
              <a:buSzPts val="1100"/>
              <a:buFont typeface="Arial"/>
              <a:buNone/>
            </a:pPr>
            <a:endParaRPr sz="3600" dirty="0">
              <a:solidFill>
                <a:srgbClr val="212121"/>
              </a:solidFill>
            </a:endParaRPr>
          </a:p>
          <a:p>
            <a:pPr marL="0" marR="0" lvl="0" indent="0" algn="l" rtl="0">
              <a:lnSpc>
                <a:spcPct val="100000"/>
              </a:lnSpc>
              <a:spcBef>
                <a:spcPts val="0"/>
              </a:spcBef>
              <a:spcAft>
                <a:spcPts val="0"/>
              </a:spcAft>
              <a:buClr>
                <a:srgbClr val="000000"/>
              </a:buClr>
              <a:buSzPts val="3000"/>
              <a:buFont typeface="Arial"/>
              <a:buNone/>
            </a:pPr>
            <a:endParaRPr sz="4000" b="0" i="0" u="none" strike="noStrike" cap="none" dirty="0">
              <a:solidFill>
                <a:srgbClr val="000000"/>
              </a:solidFill>
              <a:latin typeface="Arial"/>
              <a:ea typeface="Arial"/>
              <a:cs typeface="Arial"/>
              <a:sym typeface="Arial"/>
            </a:endParaRPr>
          </a:p>
        </p:txBody>
      </p:sp>
      <p:sp>
        <p:nvSpPr>
          <p:cNvPr id="745" name="Google Shape;745;p37"/>
          <p:cNvSpPr txBox="1"/>
          <p:nvPr/>
        </p:nvSpPr>
        <p:spPr>
          <a:xfrm>
            <a:off x="246932" y="4177632"/>
            <a:ext cx="11698135" cy="24929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1"/>
          <p:cNvSpPr/>
          <p:nvPr/>
        </p:nvSpPr>
        <p:spPr>
          <a:xfrm>
            <a:off x="51865" y="5747686"/>
            <a:ext cx="11915373" cy="646200"/>
          </a:xfrm>
          <a:prstGeom prst="rect">
            <a:avLst/>
          </a:prstGeom>
          <a:noFill/>
          <a:ln>
            <a:noFill/>
          </a:ln>
        </p:spPr>
        <p:txBody>
          <a:bodyPr spcFirstLastPara="1" wrap="square" lIns="91425" tIns="45700" rIns="91425" bIns="45700"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dirty="0">
                <a:solidFill>
                  <a:srgbClr val="212121"/>
                </a:solidFill>
                <a:latin typeface="Arial"/>
                <a:ea typeface="Arial"/>
                <a:cs typeface="Arial"/>
                <a:sym typeface="Arial"/>
              </a:rPr>
              <a:t>相較於本地生，更多的內地生傾向於和內地生做室友。內捲</a:t>
            </a:r>
            <a:r>
              <a:rPr lang="zh-HK" sz="2400" b="0" i="0" u="none" strike="noStrike" cap="none" dirty="0" smtClean="0">
                <a:solidFill>
                  <a:srgbClr val="212121"/>
                </a:solidFill>
                <a:latin typeface="Arial"/>
                <a:ea typeface="Arial"/>
                <a:cs typeface="Arial"/>
                <a:sym typeface="Arial"/>
              </a:rPr>
              <a:t>階段的</a:t>
            </a:r>
            <a:r>
              <a:rPr lang="zh-TW" altLang="en-US" sz="2400" b="0" i="0" u="none" strike="noStrike" cap="none" dirty="0" smtClean="0">
                <a:solidFill>
                  <a:srgbClr val="212121"/>
                </a:solidFill>
                <a:latin typeface="Arial"/>
                <a:ea typeface="Arial"/>
                <a:cs typeface="Arial"/>
                <a:sym typeface="Arial"/>
              </a:rPr>
              <a:t>學生此</a:t>
            </a:r>
            <a:r>
              <a:rPr lang="zh-TW" altLang="en-US" sz="2400" dirty="0" smtClean="0">
                <a:solidFill>
                  <a:srgbClr val="212121"/>
                </a:solidFill>
              </a:rPr>
              <a:t>現象</a:t>
            </a:r>
            <a:r>
              <a:rPr lang="zh-HK" sz="2400" b="0" i="0" u="none" strike="noStrike" cap="none" dirty="0" smtClean="0">
                <a:solidFill>
                  <a:srgbClr val="212121"/>
                </a:solidFill>
                <a:latin typeface="Arial"/>
                <a:ea typeface="Arial"/>
                <a:cs typeface="Arial"/>
                <a:sym typeface="Arial"/>
              </a:rPr>
              <a:t>更加顯著</a:t>
            </a:r>
            <a:endParaRPr sz="2400" b="0" i="0" u="none" strike="noStrike" cap="none" dirty="0">
              <a:solidFill>
                <a:srgbClr val="21212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586" name="Google Shape;586;p41"/>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7" name="Google Shape;587;p41"/>
          <p:cNvSpPr txBox="1">
            <a:spLocks noGrp="1"/>
          </p:cNvSpPr>
          <p:nvPr>
            <p:ph type="body" idx="1"/>
          </p:nvPr>
        </p:nvSpPr>
        <p:spPr>
          <a:xfrm>
            <a:off x="0" y="3279"/>
            <a:ext cx="22317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sz="3600" b="0" dirty="0">
              <a:latin typeface="Arial"/>
              <a:ea typeface="Arial"/>
              <a:cs typeface="Arial"/>
              <a:sym typeface="Arial"/>
            </a:endParaRPr>
          </a:p>
          <a:p>
            <a:pPr marL="0" lvl="0" indent="0" algn="l" rtl="0">
              <a:lnSpc>
                <a:spcPct val="100000"/>
              </a:lnSpc>
              <a:spcBef>
                <a:spcPts val="0"/>
              </a:spcBef>
              <a:spcAft>
                <a:spcPts val="0"/>
              </a:spcAft>
              <a:buSzPts val="4200"/>
              <a:buNone/>
            </a:pPr>
            <a:endParaRPr dirty="0"/>
          </a:p>
        </p:txBody>
      </p:sp>
      <p:pic>
        <p:nvPicPr>
          <p:cNvPr id="2" name="图片 1"/>
          <p:cNvPicPr>
            <a:picLocks noChangeAspect="1"/>
          </p:cNvPicPr>
          <p:nvPr/>
        </p:nvPicPr>
        <p:blipFill>
          <a:blip r:embed="rId3"/>
          <a:stretch>
            <a:fillRect/>
          </a:stretch>
        </p:blipFill>
        <p:spPr>
          <a:xfrm>
            <a:off x="0" y="1398837"/>
            <a:ext cx="5601069" cy="4210526"/>
          </a:xfrm>
          <a:prstGeom prst="rect">
            <a:avLst/>
          </a:prstGeom>
          <a:effectLst>
            <a:softEdge rad="25400"/>
          </a:effectLst>
        </p:spPr>
      </p:pic>
      <p:sp>
        <p:nvSpPr>
          <p:cNvPr id="3" name="文本框 2"/>
          <p:cNvSpPr txBox="1"/>
          <p:nvPr/>
        </p:nvSpPr>
        <p:spPr>
          <a:xfrm>
            <a:off x="3370871" y="480028"/>
            <a:ext cx="6647974" cy="461665"/>
          </a:xfrm>
          <a:prstGeom prst="rect">
            <a:avLst/>
          </a:prstGeom>
          <a:noFill/>
        </p:spPr>
        <p:txBody>
          <a:bodyPr wrap="none" rtlCol="0">
            <a:spAutoFit/>
          </a:bodyPr>
          <a:lstStyle/>
          <a:p>
            <a:r>
              <a:rPr kumimoji="1" lang="zh-TW" altLang="en-US" sz="2400" dirty="0" smtClean="0"/>
              <a:t>相較於本地生，您是否更願意和內地生做室友？</a:t>
            </a:r>
            <a:endParaRPr kumimoji="1" lang="zh-CN" altLang="en-US" sz="2400" dirty="0"/>
          </a:p>
        </p:txBody>
      </p:sp>
      <p:pic>
        <p:nvPicPr>
          <p:cNvPr id="5" name="图片 4"/>
          <p:cNvPicPr>
            <a:picLocks noChangeAspect="1"/>
          </p:cNvPicPr>
          <p:nvPr/>
        </p:nvPicPr>
        <p:blipFill>
          <a:blip r:embed="rId4"/>
          <a:stretch>
            <a:fillRect/>
          </a:stretch>
        </p:blipFill>
        <p:spPr>
          <a:xfrm>
            <a:off x="5601070" y="1398837"/>
            <a:ext cx="6366168" cy="4210526"/>
          </a:xfrm>
          <a:prstGeom prst="rect">
            <a:avLst/>
          </a:prstGeom>
          <a:effectLst>
            <a:softEdge rad="38100"/>
          </a:effectLst>
        </p:spPr>
      </p:pic>
      <p:sp>
        <p:nvSpPr>
          <p:cNvPr id="11" name="Google Shape;543;p36"/>
          <p:cNvSpPr txBox="1">
            <a:spLocks/>
          </p:cNvSpPr>
          <p:nvPr/>
        </p:nvSpPr>
        <p:spPr>
          <a:xfrm>
            <a:off x="0" y="15875"/>
            <a:ext cx="2232025" cy="6667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4200"/>
              <a:buFont typeface="Arial"/>
              <a:buNone/>
              <a:defRPr sz="4200" b="1" i="0" u="none" strike="noStrike" cap="none">
                <a:solidFill>
                  <a:schemeClr val="dk1"/>
                </a:solidFill>
                <a:latin typeface="Century Gothic"/>
                <a:ea typeface="Century Gothic"/>
                <a:cs typeface="Century Gothic"/>
                <a:sym typeface="Century Gothic"/>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entury Gothic"/>
                <a:ea typeface="Century Gothic"/>
                <a:cs typeface="Century Gothic"/>
                <a:sym typeface="Century Gothic"/>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pPr marL="0" indent="0"/>
            <a:r>
              <a:rPr lang="zh-TW" altLang="en-US" sz="3000" smtClean="0">
                <a:solidFill>
                  <a:srgbClr val="3366FF"/>
                </a:solidFill>
              </a:rPr>
              <a:t>個人生活</a:t>
            </a:r>
            <a:endParaRPr lang="zh-TW" altLang="en-US" sz="3000" dirty="0">
              <a:solidFill>
                <a:srgbClr val="3366FF"/>
              </a:solidFill>
            </a:endParaRPr>
          </a:p>
        </p:txBody>
      </p:sp>
    </p:spTree>
    <p:extLst>
      <p:ext uri="{BB962C8B-B14F-4D97-AF65-F5344CB8AC3E}">
        <p14:creationId xmlns:p14="http://schemas.microsoft.com/office/powerpoint/2010/main" val="2592659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2"/>
          <p:cNvSpPr/>
          <p:nvPr/>
        </p:nvSpPr>
        <p:spPr>
          <a:xfrm>
            <a:off x="7839025" y="2062764"/>
            <a:ext cx="3364755"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HK" sz="2400" b="0" i="0" u="none" strike="noStrike" cap="none" dirty="0">
                <a:solidFill>
                  <a:schemeClr val="dk1"/>
                </a:solidFill>
                <a:latin typeface="Arial"/>
                <a:ea typeface="Arial"/>
                <a:cs typeface="Arial"/>
                <a:sym typeface="Arial"/>
              </a:rPr>
              <a:t>大三及以下學生，大部分學生認為宿分政策對於融入香港本地生群體沒有影響；認為有幫助的學生佔比明顯大於認為有阻礙的學生。</a:t>
            </a:r>
            <a:endParaRPr sz="2400" b="0" i="0" u="none" strike="noStrike" cap="none" dirty="0">
              <a:solidFill>
                <a:schemeClr val="dk1"/>
              </a:solidFill>
              <a:latin typeface="Arial"/>
              <a:ea typeface="Arial"/>
              <a:cs typeface="Arial"/>
              <a:sym typeface="Arial"/>
            </a:endParaRPr>
          </a:p>
        </p:txBody>
      </p:sp>
      <p:sp>
        <p:nvSpPr>
          <p:cNvPr id="594" name="Google Shape;594;p42"/>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pic>
        <p:nvPicPr>
          <p:cNvPr id="2" name="图片 1"/>
          <p:cNvPicPr>
            <a:picLocks noChangeAspect="1"/>
          </p:cNvPicPr>
          <p:nvPr/>
        </p:nvPicPr>
        <p:blipFill>
          <a:blip r:embed="rId3"/>
          <a:stretch>
            <a:fillRect/>
          </a:stretch>
        </p:blipFill>
        <p:spPr>
          <a:xfrm>
            <a:off x="138312" y="1159558"/>
            <a:ext cx="7531787" cy="5511064"/>
          </a:xfrm>
          <a:prstGeom prst="rect">
            <a:avLst/>
          </a:prstGeom>
          <a:effectLst>
            <a:softEdge rad="38100"/>
          </a:effectLst>
        </p:spPr>
      </p:pic>
      <p:sp>
        <p:nvSpPr>
          <p:cNvPr id="3" name="文本框 2"/>
          <p:cNvSpPr txBox="1"/>
          <p:nvPr/>
        </p:nvSpPr>
        <p:spPr>
          <a:xfrm>
            <a:off x="3181206" y="498035"/>
            <a:ext cx="6340197" cy="461665"/>
          </a:xfrm>
          <a:prstGeom prst="rect">
            <a:avLst/>
          </a:prstGeom>
          <a:noFill/>
        </p:spPr>
        <p:txBody>
          <a:bodyPr wrap="none" rtlCol="0">
            <a:spAutoFit/>
          </a:bodyPr>
          <a:lstStyle/>
          <a:p>
            <a:r>
              <a:rPr kumimoji="1" lang="zh-TW" altLang="en-US" sz="2400" dirty="0" smtClean="0"/>
              <a:t>書院的宿分政策對您融入本地生有怎樣影響？</a:t>
            </a:r>
            <a:endParaRPr kumimoji="1" lang="zh-CN" altLang="en-US" sz="2400" dirty="0"/>
          </a:p>
        </p:txBody>
      </p:sp>
      <p:sp>
        <p:nvSpPr>
          <p:cNvPr id="8" name="Google Shape;543;p36"/>
          <p:cNvSpPr txBox="1">
            <a:spLocks noGrp="1"/>
          </p:cNvSpPr>
          <p:nvPr>
            <p:ph type="body" idx="1"/>
          </p:nvPr>
        </p:nvSpPr>
        <p:spPr>
          <a:xfrm>
            <a:off x="0" y="0"/>
            <a:ext cx="2232025" cy="6667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200"/>
              <a:buNone/>
            </a:pPr>
            <a:r>
              <a:rPr lang="zh-TW" altLang="en-US" sz="3000" dirty="0" smtClean="0">
                <a:solidFill>
                  <a:srgbClr val="3366FF"/>
                </a:solidFill>
              </a:rPr>
              <a:t>個人生活</a:t>
            </a:r>
            <a:endParaRPr sz="3000" dirty="0">
              <a:solidFill>
                <a:srgbClr val="3366FF"/>
              </a:solidFill>
            </a:endParaRPr>
          </a:p>
        </p:txBody>
      </p:sp>
    </p:spTree>
    <p:extLst>
      <p:ext uri="{BB962C8B-B14F-4D97-AF65-F5344CB8AC3E}">
        <p14:creationId xmlns:p14="http://schemas.microsoft.com/office/powerpoint/2010/main" val="26990826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3"/>
          <p:cNvSpPr/>
          <p:nvPr/>
        </p:nvSpPr>
        <p:spPr>
          <a:xfrm>
            <a:off x="8548347" y="2389217"/>
            <a:ext cx="3170559" cy="15154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HK" sz="2400" b="0" i="0" u="none" strike="noStrike" cap="none" dirty="0">
                <a:solidFill>
                  <a:schemeClr val="dk1"/>
                </a:solidFill>
                <a:latin typeface="Arial"/>
                <a:ea typeface="Arial"/>
                <a:cs typeface="Arial"/>
                <a:sym typeface="Arial"/>
              </a:rPr>
              <a:t>在所有內捲化的學生中，與本地生交往很少（&lt;=10%）的學生佔比85%。在所有融入的學生中，相關佔比只有45%</a:t>
            </a:r>
            <a:endParaRPr sz="2400" b="0" i="0" u="none" strike="noStrike" cap="none" dirty="0">
              <a:solidFill>
                <a:schemeClr val="dk1"/>
              </a:solidFill>
              <a:latin typeface="Arial"/>
              <a:ea typeface="Arial"/>
              <a:cs typeface="Arial"/>
              <a:sym typeface="Arial"/>
            </a:endParaRPr>
          </a:p>
        </p:txBody>
      </p:sp>
      <p:sp>
        <p:nvSpPr>
          <p:cNvPr id="602" name="Google Shape;602;p43"/>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pic>
        <p:nvPicPr>
          <p:cNvPr id="2" name="图片 1"/>
          <p:cNvPicPr>
            <a:picLocks noChangeAspect="1"/>
          </p:cNvPicPr>
          <p:nvPr/>
        </p:nvPicPr>
        <p:blipFill>
          <a:blip r:embed="rId3"/>
          <a:stretch>
            <a:fillRect/>
          </a:stretch>
        </p:blipFill>
        <p:spPr>
          <a:xfrm>
            <a:off x="117427" y="1152634"/>
            <a:ext cx="8307108" cy="5504016"/>
          </a:xfrm>
          <a:prstGeom prst="rect">
            <a:avLst/>
          </a:prstGeom>
          <a:effectLst>
            <a:softEdge rad="38100"/>
          </a:effectLst>
        </p:spPr>
      </p:pic>
      <p:sp>
        <p:nvSpPr>
          <p:cNvPr id="7" name="文本框 6"/>
          <p:cNvSpPr txBox="1"/>
          <p:nvPr/>
        </p:nvSpPr>
        <p:spPr>
          <a:xfrm>
            <a:off x="3181206" y="498035"/>
            <a:ext cx="4801314" cy="461665"/>
          </a:xfrm>
          <a:prstGeom prst="rect">
            <a:avLst/>
          </a:prstGeom>
          <a:noFill/>
        </p:spPr>
        <p:txBody>
          <a:bodyPr wrap="none" rtlCol="0">
            <a:spAutoFit/>
          </a:bodyPr>
          <a:lstStyle/>
          <a:p>
            <a:r>
              <a:rPr kumimoji="1" lang="zh-TW" altLang="en-US" sz="2400" dirty="0" smtClean="0"/>
              <a:t>您經常交往的人當中本地生佔比？</a:t>
            </a:r>
            <a:endParaRPr kumimoji="1" lang="zh-CN" altLang="en-US" sz="2400" dirty="0"/>
          </a:p>
        </p:txBody>
      </p:sp>
      <p:sp>
        <p:nvSpPr>
          <p:cNvPr id="8" name="Google Shape;543;p36"/>
          <p:cNvSpPr txBox="1">
            <a:spLocks noGrp="1"/>
          </p:cNvSpPr>
          <p:nvPr>
            <p:ph type="body" idx="1"/>
          </p:nvPr>
        </p:nvSpPr>
        <p:spPr>
          <a:xfrm>
            <a:off x="0" y="0"/>
            <a:ext cx="2232025" cy="6667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200"/>
              <a:buNone/>
            </a:pPr>
            <a:r>
              <a:rPr lang="zh-TW" altLang="en-US" sz="3000" dirty="0" smtClean="0">
                <a:solidFill>
                  <a:srgbClr val="3366FF"/>
                </a:solidFill>
              </a:rPr>
              <a:t>個人生活</a:t>
            </a:r>
            <a:endParaRPr sz="3000" dirty="0">
              <a:solidFill>
                <a:srgbClr val="3366FF"/>
              </a:solidFill>
            </a:endParaRPr>
          </a:p>
        </p:txBody>
      </p:sp>
    </p:spTree>
    <p:extLst>
      <p:ext uri="{BB962C8B-B14F-4D97-AF65-F5344CB8AC3E}">
        <p14:creationId xmlns:p14="http://schemas.microsoft.com/office/powerpoint/2010/main" val="22873479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pic>
        <p:nvPicPr>
          <p:cNvPr id="1015" name="Google Shape;1015;p67" descr="表单回复图表。题目：14.宿生会活动（例如宿舍迎新，月食等）对您融入香港本地生群体的影响？。回复数目：（185 条回复）。"/>
          <p:cNvPicPr preferRelativeResize="0"/>
          <p:nvPr/>
        </p:nvPicPr>
        <p:blipFill rotWithShape="1">
          <a:blip r:embed="rId3">
            <a:alphaModFix/>
          </a:blip>
          <a:srcRect/>
          <a:stretch/>
        </p:blipFill>
        <p:spPr>
          <a:xfrm>
            <a:off x="1946513" y="1394251"/>
            <a:ext cx="8193975" cy="3776925"/>
          </a:xfrm>
          <a:prstGeom prst="rect">
            <a:avLst/>
          </a:prstGeom>
          <a:noFill/>
          <a:ln>
            <a:noFill/>
          </a:ln>
        </p:spPr>
      </p:pic>
      <p:sp>
        <p:nvSpPr>
          <p:cNvPr id="1016" name="Google Shape;1016;p67"/>
          <p:cNvSpPr txBox="1"/>
          <p:nvPr/>
        </p:nvSpPr>
        <p:spPr>
          <a:xfrm>
            <a:off x="1711425" y="5571550"/>
            <a:ext cx="9001200" cy="6987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對於宿生會活動，57.3%學生認為其對融入無影響，38.9%學生認為其對融入有幫助。</a:t>
            </a:r>
            <a:endParaRPr sz="1800" b="0" i="0" u="none" strike="noStrike" cap="none">
              <a:solidFill>
                <a:schemeClr val="dk1"/>
              </a:solidFill>
              <a:latin typeface="Arimo"/>
              <a:ea typeface="Arimo"/>
              <a:cs typeface="Arimo"/>
              <a:sym typeface="Arimo"/>
            </a:endParaRPr>
          </a:p>
        </p:txBody>
      </p:sp>
      <p:sp>
        <p:nvSpPr>
          <p:cNvPr id="1017" name="Google Shape;1017;p67"/>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18" name="Google Shape;1018;p67"/>
          <p:cNvSpPr txBox="1">
            <a:spLocks noGrp="1"/>
          </p:cNvSpPr>
          <p:nvPr>
            <p:ph type="body" idx="1"/>
          </p:nvPr>
        </p:nvSpPr>
        <p:spPr>
          <a:xfrm>
            <a:off x="787101" y="292500"/>
            <a:ext cx="22317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集體活動</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68"/>
          <p:cNvSpPr txBox="1"/>
          <p:nvPr/>
        </p:nvSpPr>
        <p:spPr>
          <a:xfrm>
            <a:off x="3163325" y="5559550"/>
            <a:ext cx="5838900" cy="5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8"/>
          <p:cNvSpPr txBox="1"/>
          <p:nvPr/>
        </p:nvSpPr>
        <p:spPr>
          <a:xfrm>
            <a:off x="2001900" y="5615663"/>
            <a:ext cx="8188200" cy="6987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隨著時間的變化，傾向於內捲化的學生群體中，從來不參加宿生會活動的學生比例逐漸增加，和內捲化的定義相符合。</a:t>
            </a:r>
            <a:endParaRPr sz="24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26" name="Google Shape;1026;p68"/>
          <p:cNvPicPr preferRelativeResize="0"/>
          <p:nvPr/>
        </p:nvPicPr>
        <p:blipFill rotWithShape="1">
          <a:blip r:embed="rId3">
            <a:alphaModFix/>
          </a:blip>
          <a:srcRect/>
          <a:stretch/>
        </p:blipFill>
        <p:spPr>
          <a:xfrm>
            <a:off x="2806050" y="1259850"/>
            <a:ext cx="6579901" cy="3999550"/>
          </a:xfrm>
          <a:prstGeom prst="rect">
            <a:avLst/>
          </a:prstGeom>
          <a:noFill/>
          <a:ln>
            <a:noFill/>
          </a:ln>
        </p:spPr>
      </p:pic>
      <p:sp>
        <p:nvSpPr>
          <p:cNvPr id="1027" name="Google Shape;1027;p68"/>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28" name="Google Shape;1028;p68"/>
          <p:cNvSpPr txBox="1">
            <a:spLocks noGrp="1"/>
          </p:cNvSpPr>
          <p:nvPr>
            <p:ph type="body" idx="1"/>
          </p:nvPr>
        </p:nvSpPr>
        <p:spPr>
          <a:xfrm>
            <a:off x="787101" y="292500"/>
            <a:ext cx="22317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集體活動</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69"/>
          <p:cNvSpPr txBox="1"/>
          <p:nvPr/>
        </p:nvSpPr>
        <p:spPr>
          <a:xfrm>
            <a:off x="1690400" y="5659150"/>
            <a:ext cx="9595500" cy="6987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阻礙參加宿生會活動因素排行前三為：語言不通（74.5%），活動時間過晚（68.5%），沒有共同話題（56%）</a:t>
            </a:r>
            <a:endParaRPr sz="1800" b="0" i="0" u="none" strike="noStrike" cap="none">
              <a:solidFill>
                <a:schemeClr val="dk1"/>
              </a:solidFill>
              <a:latin typeface="Arimo"/>
              <a:ea typeface="Arimo"/>
              <a:cs typeface="Arimo"/>
              <a:sym typeface="Arimo"/>
            </a:endParaRPr>
          </a:p>
        </p:txBody>
      </p:sp>
      <p:grpSp>
        <p:nvGrpSpPr>
          <p:cNvPr id="1035" name="Google Shape;1035;p69"/>
          <p:cNvGrpSpPr/>
          <p:nvPr/>
        </p:nvGrpSpPr>
        <p:grpSpPr>
          <a:xfrm>
            <a:off x="1910787" y="1257925"/>
            <a:ext cx="8370426" cy="4342150"/>
            <a:chOff x="1910787" y="1257925"/>
            <a:chExt cx="8370426" cy="4342150"/>
          </a:xfrm>
        </p:grpSpPr>
        <p:pic>
          <p:nvPicPr>
            <p:cNvPr id="1036" name="Google Shape;1036;p69" descr="表单回复图表。题目：15.以下哪些因素会阻碍您参加宿生会活动？（多选）。回复数目：（184 条回复）。"/>
            <p:cNvPicPr preferRelativeResize="0"/>
            <p:nvPr/>
          </p:nvPicPr>
          <p:blipFill rotWithShape="1">
            <a:blip r:embed="rId3">
              <a:alphaModFix/>
            </a:blip>
            <a:srcRect/>
            <a:stretch/>
          </p:blipFill>
          <p:spPr>
            <a:xfrm>
              <a:off x="1910787" y="1257925"/>
              <a:ext cx="8370426" cy="4342150"/>
            </a:xfrm>
            <a:prstGeom prst="rect">
              <a:avLst/>
            </a:prstGeom>
            <a:noFill/>
            <a:ln>
              <a:noFill/>
            </a:ln>
          </p:spPr>
        </p:pic>
        <p:sp>
          <p:nvSpPr>
            <p:cNvPr id="1037" name="Google Shape;1037;p69"/>
            <p:cNvSpPr txBox="1"/>
            <p:nvPr/>
          </p:nvSpPr>
          <p:spPr>
            <a:xfrm>
              <a:off x="2965600" y="3786075"/>
              <a:ext cx="1230000" cy="30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Century Gothic"/>
                <a:buNone/>
              </a:pPr>
              <a:r>
                <a:rPr lang="zh-HK" sz="1200" b="0" i="0" u="none" strike="noStrike" cap="none">
                  <a:solidFill>
                    <a:schemeClr val="dk1"/>
                  </a:solidFill>
                  <a:latin typeface="Century Gothic"/>
                  <a:ea typeface="Century Gothic"/>
                  <a:cs typeface="Century Gothic"/>
                  <a:sym typeface="Century Gothic"/>
                </a:rPr>
                <a:t>宣传方式过激</a:t>
              </a:r>
              <a:endParaRPr sz="1200" b="0" i="0" u="none" strike="noStrike" cap="none">
                <a:solidFill>
                  <a:schemeClr val="dk1"/>
                </a:solidFill>
                <a:latin typeface="Century Gothic"/>
                <a:ea typeface="Century Gothic"/>
                <a:cs typeface="Century Gothic"/>
                <a:sym typeface="Century Gothic"/>
              </a:endParaRPr>
            </a:p>
          </p:txBody>
        </p:sp>
      </p:grpSp>
      <p:sp>
        <p:nvSpPr>
          <p:cNvPr id="1038" name="Google Shape;1038;p69"/>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39" name="Google Shape;1039;p69"/>
          <p:cNvSpPr txBox="1">
            <a:spLocks noGrp="1"/>
          </p:cNvSpPr>
          <p:nvPr>
            <p:ph type="body" idx="1"/>
          </p:nvPr>
        </p:nvSpPr>
        <p:spPr>
          <a:xfrm>
            <a:off x="787101" y="292500"/>
            <a:ext cx="22317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集體活動</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pic>
        <p:nvPicPr>
          <p:cNvPr id="1045" name="Google Shape;1045;p70" descr="表单回复图表。题目：13. 书院活动（例如周会，共膳，语言桌等）对您融入香港本地生群体的影响？。回复数目：（185 条回复）。"/>
          <p:cNvPicPr preferRelativeResize="0"/>
          <p:nvPr/>
        </p:nvPicPr>
        <p:blipFill rotWithShape="1">
          <a:blip r:embed="rId3">
            <a:alphaModFix/>
          </a:blip>
          <a:srcRect/>
          <a:stretch/>
        </p:blipFill>
        <p:spPr>
          <a:xfrm>
            <a:off x="1897975" y="1337250"/>
            <a:ext cx="7901253" cy="3950627"/>
          </a:xfrm>
          <a:prstGeom prst="rect">
            <a:avLst/>
          </a:prstGeom>
          <a:noFill/>
          <a:ln>
            <a:noFill/>
          </a:ln>
        </p:spPr>
      </p:pic>
      <p:sp>
        <p:nvSpPr>
          <p:cNvPr id="1046" name="Google Shape;1046;p70"/>
          <p:cNvSpPr txBox="1"/>
          <p:nvPr/>
        </p:nvSpPr>
        <p:spPr>
          <a:xfrm>
            <a:off x="1516975" y="5506750"/>
            <a:ext cx="8699100" cy="6987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對於書院活動，55.7%學生認為其對融入無影響，40.5%學生認為其對融入有幫助。</a:t>
            </a:r>
            <a:endParaRPr sz="2400" b="0" i="0" u="none" strike="noStrike" cap="none">
              <a:solidFill>
                <a:srgbClr val="21212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mo"/>
              <a:ea typeface="Arimo"/>
              <a:cs typeface="Arimo"/>
              <a:sym typeface="Arimo"/>
            </a:endParaRPr>
          </a:p>
        </p:txBody>
      </p:sp>
      <p:sp>
        <p:nvSpPr>
          <p:cNvPr id="1047" name="Google Shape;1047;p70"/>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48" name="Google Shape;1048;p70"/>
          <p:cNvSpPr txBox="1">
            <a:spLocks noGrp="1"/>
          </p:cNvSpPr>
          <p:nvPr>
            <p:ph type="body" idx="1"/>
          </p:nvPr>
        </p:nvSpPr>
        <p:spPr>
          <a:xfrm>
            <a:off x="787101" y="292500"/>
            <a:ext cx="22317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集體活動</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71"/>
          <p:cNvSpPr txBox="1"/>
          <p:nvPr/>
        </p:nvSpPr>
        <p:spPr>
          <a:xfrm>
            <a:off x="1620700" y="5574813"/>
            <a:ext cx="9172500" cy="6987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對於內地生群體的存在，大於四成的人認為其對融入有消極影響，還有35%的人認為沒有影響，僅有二成的人認為有積極影響，</a:t>
            </a:r>
            <a:endParaRPr sz="2400" b="0" i="0" u="none" strike="noStrike" cap="none">
              <a:solidFill>
                <a:srgbClr val="21212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mo"/>
              <a:ea typeface="Arimo"/>
              <a:cs typeface="Arimo"/>
              <a:sym typeface="Arimo"/>
            </a:endParaRPr>
          </a:p>
        </p:txBody>
      </p:sp>
      <p:pic>
        <p:nvPicPr>
          <p:cNvPr id="1055" name="Google Shape;1055;p71" descr="表单回复图表。题目：17.内地生群体的存在对您融入香港本地生群体有什么影响？。回复数目：（185 条回复）。"/>
          <p:cNvPicPr preferRelativeResize="0"/>
          <p:nvPr/>
        </p:nvPicPr>
        <p:blipFill rotWithShape="1">
          <a:blip r:embed="rId3">
            <a:alphaModFix/>
          </a:blip>
          <a:srcRect/>
          <a:stretch/>
        </p:blipFill>
        <p:spPr>
          <a:xfrm>
            <a:off x="1971562" y="1375487"/>
            <a:ext cx="8248874" cy="3802225"/>
          </a:xfrm>
          <a:prstGeom prst="rect">
            <a:avLst/>
          </a:prstGeom>
          <a:noFill/>
          <a:ln>
            <a:noFill/>
          </a:ln>
        </p:spPr>
      </p:pic>
      <p:sp>
        <p:nvSpPr>
          <p:cNvPr id="1056" name="Google Shape;1056;p71"/>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57" name="Google Shape;1057;p71"/>
          <p:cNvSpPr txBox="1">
            <a:spLocks noGrp="1"/>
          </p:cNvSpPr>
          <p:nvPr>
            <p:ph type="body" idx="1"/>
          </p:nvPr>
        </p:nvSpPr>
        <p:spPr>
          <a:xfrm>
            <a:off x="787101" y="292500"/>
            <a:ext cx="22317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集體活動</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72"/>
          <p:cNvSpPr txBox="1"/>
          <p:nvPr/>
        </p:nvSpPr>
        <p:spPr>
          <a:xfrm>
            <a:off x="1037125" y="5125750"/>
            <a:ext cx="10008300" cy="6987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000" b="0" i="0" u="none" strike="noStrike" cap="none">
                <a:solidFill>
                  <a:srgbClr val="212121"/>
                </a:solidFill>
                <a:latin typeface="Arial"/>
                <a:ea typeface="Arial"/>
                <a:cs typeface="Arial"/>
                <a:sym typeface="Arial"/>
              </a:rPr>
              <a:t>隨著時間的變化，在沮喪階段，內地生最容易受到他人的影響，更可能因為其他人不參加宿生會而降低自己的積極性。這一階段之後，調整和適應階段更不容易受他人影響。這個結果和U型曲線的理論一致，因此我們應該重點關注沮喪階段學生的融入情況。</a:t>
            </a:r>
            <a:endParaRPr sz="2000" b="0" i="0" u="none" strike="noStrike" cap="none">
              <a:solidFill>
                <a:srgbClr val="21212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2000" b="0" i="0" u="none" strike="noStrike" cap="none">
              <a:solidFill>
                <a:schemeClr val="dk1"/>
              </a:solidFill>
              <a:latin typeface="Arimo"/>
              <a:ea typeface="Arimo"/>
              <a:cs typeface="Arimo"/>
              <a:sym typeface="Arimo"/>
            </a:endParaRPr>
          </a:p>
        </p:txBody>
      </p:sp>
      <p:pic>
        <p:nvPicPr>
          <p:cNvPr id="1064" name="Google Shape;1064;p72"/>
          <p:cNvPicPr preferRelativeResize="0"/>
          <p:nvPr/>
        </p:nvPicPr>
        <p:blipFill rotWithShape="1">
          <a:blip r:embed="rId3">
            <a:alphaModFix/>
          </a:blip>
          <a:srcRect/>
          <a:stretch/>
        </p:blipFill>
        <p:spPr>
          <a:xfrm>
            <a:off x="787100" y="2024525"/>
            <a:ext cx="4501008" cy="2686300"/>
          </a:xfrm>
          <a:prstGeom prst="rect">
            <a:avLst/>
          </a:prstGeom>
          <a:noFill/>
          <a:ln>
            <a:noFill/>
          </a:ln>
        </p:spPr>
      </p:pic>
      <p:pic>
        <p:nvPicPr>
          <p:cNvPr id="1065" name="Google Shape;1065;p72" descr="表单回复图表。题目：18.您会不会因为其它内地生不参加宿生会活动而降低自己的参与积极性？。回复数目：（184 条回复）。"/>
          <p:cNvPicPr preferRelativeResize="0"/>
          <p:nvPr/>
        </p:nvPicPr>
        <p:blipFill rotWithShape="1">
          <a:blip r:embed="rId4">
            <a:alphaModFix/>
          </a:blip>
          <a:srcRect/>
          <a:stretch/>
        </p:blipFill>
        <p:spPr>
          <a:xfrm>
            <a:off x="5693925" y="2024525"/>
            <a:ext cx="5827926" cy="2686301"/>
          </a:xfrm>
          <a:prstGeom prst="rect">
            <a:avLst/>
          </a:prstGeom>
          <a:noFill/>
          <a:ln>
            <a:noFill/>
          </a:ln>
        </p:spPr>
      </p:pic>
      <p:sp>
        <p:nvSpPr>
          <p:cNvPr id="1066" name="Google Shape;1066;p72"/>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67" name="Google Shape;1067;p72"/>
          <p:cNvSpPr txBox="1">
            <a:spLocks noGrp="1"/>
          </p:cNvSpPr>
          <p:nvPr>
            <p:ph type="body" idx="1"/>
          </p:nvPr>
        </p:nvSpPr>
        <p:spPr>
          <a:xfrm>
            <a:off x="787101" y="292500"/>
            <a:ext cx="22317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集體活動</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pic>
        <p:nvPicPr>
          <p:cNvPr id="1073" name="Google Shape;1073;p73"/>
          <p:cNvPicPr preferRelativeResize="0"/>
          <p:nvPr/>
        </p:nvPicPr>
        <p:blipFill rotWithShape="1">
          <a:blip r:embed="rId3">
            <a:alphaModFix/>
          </a:blip>
          <a:srcRect/>
          <a:stretch/>
        </p:blipFill>
        <p:spPr>
          <a:xfrm>
            <a:off x="2715200" y="1234053"/>
            <a:ext cx="6761600" cy="4085125"/>
          </a:xfrm>
          <a:prstGeom prst="rect">
            <a:avLst/>
          </a:prstGeom>
          <a:noFill/>
          <a:ln>
            <a:noFill/>
          </a:ln>
        </p:spPr>
      </p:pic>
      <p:sp>
        <p:nvSpPr>
          <p:cNvPr id="1074" name="Google Shape;1074;p73"/>
          <p:cNvSpPr txBox="1"/>
          <p:nvPr/>
        </p:nvSpPr>
        <p:spPr>
          <a:xfrm>
            <a:off x="1634700" y="5403975"/>
            <a:ext cx="9721800" cy="6987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內捲階段的學生更容易由於未來沒有留在香港的打算而減少融入的積極性，蜜月階段的學生由於對未來規劃不清楚而不存在這種趨勢。</a:t>
            </a:r>
            <a:endParaRPr sz="2400" b="0" i="0" u="none" strike="noStrike" cap="none">
              <a:solidFill>
                <a:srgbClr val="21212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mo"/>
              <a:ea typeface="Arimo"/>
              <a:cs typeface="Arimo"/>
              <a:sym typeface="Arimo"/>
            </a:endParaRPr>
          </a:p>
        </p:txBody>
      </p:sp>
      <p:sp>
        <p:nvSpPr>
          <p:cNvPr id="1075" name="Google Shape;1075;p73"/>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76" name="Google Shape;1076;p73"/>
          <p:cNvSpPr txBox="1">
            <a:spLocks noGrp="1"/>
          </p:cNvSpPr>
          <p:nvPr>
            <p:ph type="body" idx="1"/>
          </p:nvPr>
        </p:nvSpPr>
        <p:spPr>
          <a:xfrm>
            <a:off x="787100" y="292500"/>
            <a:ext cx="30372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其它影響因素</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8"/>
          <p:cNvSpPr txBox="1">
            <a:spLocks noGrp="1"/>
          </p:cNvSpPr>
          <p:nvPr>
            <p:ph type="body" idx="1"/>
          </p:nvPr>
        </p:nvSpPr>
        <p:spPr>
          <a:xfrm>
            <a:off x="4206241" y="239658"/>
            <a:ext cx="3781106" cy="66172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3700"/>
              <a:buNone/>
            </a:pPr>
            <a:r>
              <a:rPr lang="zh-HK"/>
              <a:t>內容</a:t>
            </a:r>
            <a:endParaRPr/>
          </a:p>
        </p:txBody>
      </p:sp>
      <p:sp>
        <p:nvSpPr>
          <p:cNvPr id="752" name="Google Shape;752;p38"/>
          <p:cNvSpPr txBox="1"/>
          <p:nvPr/>
        </p:nvSpPr>
        <p:spPr>
          <a:xfrm>
            <a:off x="1729408" y="2723322"/>
            <a:ext cx="373820" cy="525657"/>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zh-HK" sz="2400" b="1" i="0" u="none" strike="noStrike" cap="none">
                <a:solidFill>
                  <a:schemeClr val="lt1"/>
                </a:solidFill>
                <a:latin typeface="Arial"/>
                <a:ea typeface="Arial"/>
                <a:cs typeface="Arial"/>
                <a:sym typeface="Arial"/>
              </a:rPr>
              <a:t>1</a:t>
            </a:r>
            <a:endParaRPr sz="2400" b="1" i="0" u="none" strike="noStrike" cap="none">
              <a:solidFill>
                <a:schemeClr val="lt1"/>
              </a:solidFill>
              <a:latin typeface="Arial"/>
              <a:ea typeface="Arial"/>
              <a:cs typeface="Arial"/>
              <a:sym typeface="Arial"/>
            </a:endParaRPr>
          </a:p>
        </p:txBody>
      </p:sp>
      <p:sp>
        <p:nvSpPr>
          <p:cNvPr id="753" name="Google Shape;753;p38"/>
          <p:cNvSpPr txBox="1"/>
          <p:nvPr/>
        </p:nvSpPr>
        <p:spPr>
          <a:xfrm>
            <a:off x="7447721" y="2696818"/>
            <a:ext cx="373820" cy="525657"/>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zh-HK" sz="2400" b="1" i="0" u="none" strike="noStrike" cap="none">
                <a:solidFill>
                  <a:schemeClr val="lt1"/>
                </a:solidFill>
                <a:latin typeface="Arial"/>
                <a:ea typeface="Arial"/>
                <a:cs typeface="Arial"/>
                <a:sym typeface="Arial"/>
              </a:rPr>
              <a:t>3</a:t>
            </a:r>
            <a:endParaRPr sz="2400" b="1" i="0" u="none" strike="noStrike" cap="none">
              <a:solidFill>
                <a:schemeClr val="lt1"/>
              </a:solidFill>
              <a:latin typeface="Arial"/>
              <a:ea typeface="Arial"/>
              <a:cs typeface="Arial"/>
              <a:sym typeface="Arial"/>
            </a:endParaRPr>
          </a:p>
        </p:txBody>
      </p:sp>
      <p:sp>
        <p:nvSpPr>
          <p:cNvPr id="754" name="Google Shape;754;p38"/>
          <p:cNvSpPr txBox="1"/>
          <p:nvPr/>
        </p:nvSpPr>
        <p:spPr>
          <a:xfrm>
            <a:off x="4588564" y="2723321"/>
            <a:ext cx="373820" cy="525657"/>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zh-HK" sz="2400" b="1" i="0" u="none" strike="noStrike" cap="none">
                <a:solidFill>
                  <a:schemeClr val="lt1"/>
                </a:solidFill>
                <a:latin typeface="Arial"/>
                <a:ea typeface="Arial"/>
                <a:cs typeface="Arial"/>
                <a:sym typeface="Arial"/>
              </a:rPr>
              <a:t>2</a:t>
            </a:r>
            <a:endParaRPr sz="2400" b="1" i="0" u="none" strike="noStrike" cap="none">
              <a:solidFill>
                <a:schemeClr val="lt1"/>
              </a:solidFill>
              <a:latin typeface="Arial"/>
              <a:ea typeface="Arial"/>
              <a:cs typeface="Arial"/>
              <a:sym typeface="Arial"/>
            </a:endParaRPr>
          </a:p>
        </p:txBody>
      </p:sp>
      <p:sp>
        <p:nvSpPr>
          <p:cNvPr id="755" name="Google Shape;755;p38"/>
          <p:cNvSpPr txBox="1"/>
          <p:nvPr/>
        </p:nvSpPr>
        <p:spPr>
          <a:xfrm>
            <a:off x="10318750" y="2696817"/>
            <a:ext cx="373820" cy="525657"/>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zh-HK" sz="2400" b="1" i="0" u="none" strike="noStrike" cap="none">
                <a:solidFill>
                  <a:schemeClr val="lt1"/>
                </a:solidFill>
                <a:latin typeface="Arial"/>
                <a:ea typeface="Arial"/>
                <a:cs typeface="Arial"/>
                <a:sym typeface="Arial"/>
              </a:rPr>
              <a:t>4</a:t>
            </a:r>
            <a:endParaRPr sz="2400" b="1" i="0" u="none" strike="noStrike" cap="none">
              <a:solidFill>
                <a:schemeClr val="lt1"/>
              </a:solidFill>
              <a:latin typeface="Arial"/>
              <a:ea typeface="Arial"/>
              <a:cs typeface="Arial"/>
              <a:sym typeface="Arial"/>
            </a:endParaRPr>
          </a:p>
        </p:txBody>
      </p:sp>
      <p:sp>
        <p:nvSpPr>
          <p:cNvPr id="756" name="Google Shape;756;p38"/>
          <p:cNvSpPr txBox="1"/>
          <p:nvPr/>
        </p:nvSpPr>
        <p:spPr>
          <a:xfrm>
            <a:off x="1037808" y="4317147"/>
            <a:ext cx="1689652" cy="597856"/>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2800"/>
              <a:buFont typeface="Arial"/>
              <a:buNone/>
            </a:pPr>
            <a:r>
              <a:rPr lang="zh-HK" sz="2800" b="1" i="0" u="none" strike="noStrike" cap="none">
                <a:solidFill>
                  <a:schemeClr val="dk1"/>
                </a:solidFill>
                <a:latin typeface="Arial"/>
                <a:ea typeface="Arial"/>
                <a:cs typeface="Arial"/>
                <a:sym typeface="Arial"/>
              </a:rPr>
              <a:t>研究背景</a:t>
            </a:r>
            <a:endParaRPr sz="2800" b="1" i="0" u="none" strike="noStrike" cap="none">
              <a:solidFill>
                <a:schemeClr val="dk1"/>
              </a:solidFill>
              <a:latin typeface="Arial"/>
              <a:ea typeface="Arial"/>
              <a:cs typeface="Arial"/>
              <a:sym typeface="Arial"/>
            </a:endParaRPr>
          </a:p>
        </p:txBody>
      </p:sp>
      <p:sp>
        <p:nvSpPr>
          <p:cNvPr id="757" name="Google Shape;757;p38"/>
          <p:cNvSpPr txBox="1"/>
          <p:nvPr/>
        </p:nvSpPr>
        <p:spPr>
          <a:xfrm>
            <a:off x="3912150" y="4356902"/>
            <a:ext cx="1689652" cy="597856"/>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2800"/>
              <a:buFont typeface="Arial"/>
              <a:buNone/>
            </a:pPr>
            <a:r>
              <a:rPr lang="zh-HK" sz="2800" b="1" i="0" u="none" strike="noStrike" cap="none">
                <a:solidFill>
                  <a:schemeClr val="dk1"/>
                </a:solidFill>
                <a:latin typeface="Arial"/>
                <a:ea typeface="Arial"/>
                <a:cs typeface="Arial"/>
                <a:sym typeface="Arial"/>
              </a:rPr>
              <a:t>研究過程</a:t>
            </a:r>
            <a:endParaRPr sz="2800" b="1" i="0" u="none" strike="noStrike" cap="none">
              <a:solidFill>
                <a:schemeClr val="dk1"/>
              </a:solidFill>
              <a:latin typeface="Arial"/>
              <a:ea typeface="Arial"/>
              <a:cs typeface="Arial"/>
              <a:sym typeface="Arial"/>
            </a:endParaRPr>
          </a:p>
        </p:txBody>
      </p:sp>
      <p:sp>
        <p:nvSpPr>
          <p:cNvPr id="758" name="Google Shape;758;p38"/>
          <p:cNvSpPr txBox="1"/>
          <p:nvPr/>
        </p:nvSpPr>
        <p:spPr>
          <a:xfrm>
            <a:off x="6786492" y="4317147"/>
            <a:ext cx="1689652" cy="597856"/>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2800"/>
              <a:buFont typeface="Arial"/>
              <a:buNone/>
            </a:pPr>
            <a:r>
              <a:rPr lang="zh-HK" sz="2800" b="1" i="0" u="none" strike="noStrike" cap="none">
                <a:solidFill>
                  <a:schemeClr val="dk1"/>
                </a:solidFill>
                <a:latin typeface="Arial"/>
                <a:ea typeface="Arial"/>
                <a:cs typeface="Arial"/>
                <a:sym typeface="Arial"/>
              </a:rPr>
              <a:t>數據分析</a:t>
            </a:r>
            <a:endParaRPr sz="2800" b="1" i="0" u="none" strike="noStrike" cap="none">
              <a:solidFill>
                <a:schemeClr val="dk1"/>
              </a:solidFill>
              <a:latin typeface="Arial"/>
              <a:ea typeface="Arial"/>
              <a:cs typeface="Arial"/>
              <a:sym typeface="Arial"/>
            </a:endParaRPr>
          </a:p>
        </p:txBody>
      </p:sp>
      <p:sp>
        <p:nvSpPr>
          <p:cNvPr id="759" name="Google Shape;759;p38"/>
          <p:cNvSpPr txBox="1"/>
          <p:nvPr/>
        </p:nvSpPr>
        <p:spPr>
          <a:xfrm>
            <a:off x="9660834" y="3889515"/>
            <a:ext cx="1689652" cy="1872051"/>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2800"/>
              <a:buFont typeface="Arial"/>
              <a:buNone/>
            </a:pPr>
            <a:r>
              <a:rPr lang="zh-HK" sz="2800" b="1" i="0" u="none" strike="noStrike" cap="none">
                <a:solidFill>
                  <a:schemeClr val="dk1"/>
                </a:solidFill>
                <a:latin typeface="Arial"/>
                <a:ea typeface="Arial"/>
                <a:cs typeface="Arial"/>
                <a:sym typeface="Arial"/>
              </a:rPr>
              <a:t>數據總結</a:t>
            </a:r>
            <a:endParaRPr sz="2800" b="1" i="0" u="none" strike="noStrike" cap="none">
              <a:solidFill>
                <a:schemeClr val="dk1"/>
              </a:solidFill>
              <a:latin typeface="Arial"/>
              <a:ea typeface="Arial"/>
              <a:cs typeface="Arial"/>
              <a:sym typeface="Arial"/>
            </a:endParaRPr>
          </a:p>
          <a:p>
            <a:pPr marL="0" marR="0" lvl="0" indent="0" algn="ctr" rtl="0">
              <a:lnSpc>
                <a:spcPct val="130000"/>
              </a:lnSpc>
              <a:spcBef>
                <a:spcPts val="600"/>
              </a:spcBef>
              <a:spcAft>
                <a:spcPts val="0"/>
              </a:spcAft>
              <a:buClr>
                <a:srgbClr val="000000"/>
              </a:buClr>
              <a:buSzPts val="2800"/>
              <a:buFont typeface="Arial"/>
              <a:buNone/>
            </a:pPr>
            <a:r>
              <a:rPr lang="zh-HK" sz="2800" b="1" i="0" u="none" strike="noStrike" cap="none">
                <a:solidFill>
                  <a:schemeClr val="dk1"/>
                </a:solidFill>
                <a:latin typeface="Arial"/>
                <a:ea typeface="Arial"/>
                <a:cs typeface="Arial"/>
                <a:sym typeface="Arial"/>
              </a:rPr>
              <a:t>&amp;</a:t>
            </a:r>
            <a:endParaRPr sz="1400" b="0" i="0" u="none" strike="noStrike" cap="none">
              <a:solidFill>
                <a:srgbClr val="000000"/>
              </a:solidFill>
              <a:latin typeface="Arial"/>
              <a:ea typeface="Arial"/>
              <a:cs typeface="Arial"/>
              <a:sym typeface="Arial"/>
            </a:endParaRPr>
          </a:p>
          <a:p>
            <a:pPr marL="0" marR="0" lvl="0" indent="0" algn="ctr" rtl="0">
              <a:lnSpc>
                <a:spcPct val="130000"/>
              </a:lnSpc>
              <a:spcBef>
                <a:spcPts val="600"/>
              </a:spcBef>
              <a:spcAft>
                <a:spcPts val="0"/>
              </a:spcAft>
              <a:buClr>
                <a:srgbClr val="000000"/>
              </a:buClr>
              <a:buSzPts val="2800"/>
              <a:buFont typeface="Arial"/>
              <a:buNone/>
            </a:pPr>
            <a:r>
              <a:rPr lang="zh-HK" sz="2800" b="1" i="0" u="none" strike="noStrike" cap="none">
                <a:solidFill>
                  <a:schemeClr val="dk1"/>
                </a:solidFill>
                <a:latin typeface="Arial"/>
                <a:ea typeface="Arial"/>
                <a:cs typeface="Arial"/>
                <a:sym typeface="Arial"/>
              </a:rPr>
              <a:t>建議</a:t>
            </a:r>
            <a:endParaRPr sz="2800" b="1"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74"/>
          <p:cNvSpPr txBox="1"/>
          <p:nvPr/>
        </p:nvSpPr>
        <p:spPr>
          <a:xfrm>
            <a:off x="1503825" y="5351175"/>
            <a:ext cx="9298800" cy="1055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超過七成的學生認為粵語水平對融入有較大影響，僅有不到一成的學生認為其影響較小或沒有影響。</a:t>
            </a:r>
            <a:endParaRPr sz="2400" b="0" i="0" u="none" strike="noStrike" cap="none">
              <a:solidFill>
                <a:schemeClr val="dk1"/>
              </a:solidFill>
              <a:latin typeface="Arimo"/>
              <a:ea typeface="Arimo"/>
              <a:cs typeface="Arimo"/>
              <a:sym typeface="Arimo"/>
            </a:endParaRPr>
          </a:p>
        </p:txBody>
      </p:sp>
      <p:pic>
        <p:nvPicPr>
          <p:cNvPr id="1083" name="Google Shape;1083;p74" descr="表单回复图表。题目：7.  您的粤语水平多大程度上影响您融入香港本地生群体？。回复数目：（186 条回复）。"/>
          <p:cNvPicPr preferRelativeResize="0"/>
          <p:nvPr/>
        </p:nvPicPr>
        <p:blipFill rotWithShape="1">
          <a:blip r:embed="rId3">
            <a:alphaModFix/>
          </a:blip>
          <a:srcRect/>
          <a:stretch/>
        </p:blipFill>
        <p:spPr>
          <a:xfrm>
            <a:off x="2084074" y="1182625"/>
            <a:ext cx="8023850" cy="3698500"/>
          </a:xfrm>
          <a:prstGeom prst="rect">
            <a:avLst/>
          </a:prstGeom>
          <a:noFill/>
          <a:ln>
            <a:noFill/>
          </a:ln>
        </p:spPr>
      </p:pic>
      <p:sp>
        <p:nvSpPr>
          <p:cNvPr id="1084" name="Google Shape;1084;p74"/>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85" name="Google Shape;1085;p74"/>
          <p:cNvSpPr txBox="1">
            <a:spLocks noGrp="1"/>
          </p:cNvSpPr>
          <p:nvPr>
            <p:ph type="body" idx="1"/>
          </p:nvPr>
        </p:nvSpPr>
        <p:spPr>
          <a:xfrm>
            <a:off x="787100" y="292500"/>
            <a:ext cx="30372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其它影響因素</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75"/>
          <p:cNvSpPr txBox="1"/>
          <p:nvPr/>
        </p:nvSpPr>
        <p:spPr>
          <a:xfrm>
            <a:off x="2728325" y="5387150"/>
            <a:ext cx="6964500" cy="8550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沮喪階段的學生更傾向於受到新聞中的報導的負面影響而不願融入</a:t>
            </a:r>
            <a:endParaRPr sz="2400" b="0" i="0" u="none" strike="noStrike" cap="none">
              <a:solidFill>
                <a:srgbClr val="21212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mo"/>
              <a:ea typeface="Arimo"/>
              <a:cs typeface="Arimo"/>
              <a:sym typeface="Arimo"/>
            </a:endParaRPr>
          </a:p>
        </p:txBody>
      </p:sp>
      <p:pic>
        <p:nvPicPr>
          <p:cNvPr id="1092" name="Google Shape;1092;p75"/>
          <p:cNvPicPr preferRelativeResize="0"/>
          <p:nvPr/>
        </p:nvPicPr>
        <p:blipFill rotWithShape="1">
          <a:blip r:embed="rId3">
            <a:alphaModFix/>
          </a:blip>
          <a:srcRect/>
          <a:stretch/>
        </p:blipFill>
        <p:spPr>
          <a:xfrm>
            <a:off x="2728313" y="1223836"/>
            <a:ext cx="6735375" cy="3953125"/>
          </a:xfrm>
          <a:prstGeom prst="rect">
            <a:avLst/>
          </a:prstGeom>
          <a:noFill/>
          <a:ln>
            <a:noFill/>
          </a:ln>
        </p:spPr>
      </p:pic>
      <p:sp>
        <p:nvSpPr>
          <p:cNvPr id="1093" name="Google Shape;1093;p75"/>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094" name="Google Shape;1094;p75"/>
          <p:cNvSpPr txBox="1">
            <a:spLocks noGrp="1"/>
          </p:cNvSpPr>
          <p:nvPr>
            <p:ph type="body" idx="1"/>
          </p:nvPr>
        </p:nvSpPr>
        <p:spPr>
          <a:xfrm>
            <a:off x="787100" y="292500"/>
            <a:ext cx="3037200" cy="6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zh-HK" sz="3600" b="0">
                <a:solidFill>
                  <a:srgbClr val="1173BC"/>
                </a:solidFill>
                <a:latin typeface="Arial"/>
                <a:ea typeface="Arial"/>
                <a:cs typeface="Arial"/>
                <a:sym typeface="Arial"/>
              </a:rPr>
              <a:t>其它影響因素</a:t>
            </a:r>
            <a:endParaRPr sz="3600" b="0">
              <a:latin typeface="Arial"/>
              <a:ea typeface="Arial"/>
              <a:cs typeface="Arial"/>
              <a:sym typeface="Arial"/>
            </a:endParaRPr>
          </a:p>
          <a:p>
            <a:pPr marL="0" lvl="0" indent="0" algn="l" rtl="0">
              <a:lnSpc>
                <a:spcPct val="100000"/>
              </a:lnSpc>
              <a:spcBef>
                <a:spcPts val="0"/>
              </a:spcBef>
              <a:spcAft>
                <a:spcPts val="0"/>
              </a:spcAft>
              <a:buSzPts val="42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1099"/>
        <p:cNvGrpSpPr/>
        <p:nvPr/>
      </p:nvGrpSpPr>
      <p:grpSpPr>
        <a:xfrm>
          <a:off x="0" y="0"/>
          <a:ext cx="0" cy="0"/>
          <a:chOff x="0" y="0"/>
          <a:chExt cx="0" cy="0"/>
        </a:xfrm>
      </p:grpSpPr>
      <p:sp>
        <p:nvSpPr>
          <p:cNvPr id="1100" name="Google Shape;1100;p76"/>
          <p:cNvSpPr/>
          <p:nvPr/>
        </p:nvSpPr>
        <p:spPr>
          <a:xfrm>
            <a:off x="0" y="6670622"/>
            <a:ext cx="12191999" cy="18737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01" name="Google Shape;1101;p76"/>
          <p:cNvSpPr txBox="1"/>
          <p:nvPr/>
        </p:nvSpPr>
        <p:spPr>
          <a:xfrm>
            <a:off x="1286547" y="0"/>
            <a:ext cx="10448253" cy="153946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專訪聯合書院副院長兼輔導長</a:t>
            </a:r>
            <a:endParaRPr sz="3600" b="0" i="0" u="none" strike="noStrike" cap="none">
              <a:solidFill>
                <a:srgbClr val="1173BC"/>
              </a:solidFill>
              <a:latin typeface="Arial"/>
              <a:ea typeface="Arial"/>
              <a:cs typeface="Arial"/>
              <a:sym typeface="Arial"/>
            </a:endParaRPr>
          </a:p>
          <a:p>
            <a:pPr marL="0" marR="0" lvl="0" indent="0" algn="l" rtl="0">
              <a:lnSpc>
                <a:spcPct val="130000"/>
              </a:lnSpc>
              <a:spcBef>
                <a:spcPts val="60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劉行榕教授</a:t>
            </a:r>
            <a:endParaRPr sz="3600" b="0" i="0" u="none" strike="noStrike" cap="none">
              <a:solidFill>
                <a:srgbClr val="1173BC"/>
              </a:solidFill>
              <a:latin typeface="Arial"/>
              <a:ea typeface="Arial"/>
              <a:cs typeface="Arial"/>
              <a:sym typeface="Arial"/>
            </a:endParaRPr>
          </a:p>
        </p:txBody>
      </p:sp>
      <p:sp>
        <p:nvSpPr>
          <p:cNvPr id="1102" name="Google Shape;1102;p76"/>
          <p:cNvSpPr txBox="1"/>
          <p:nvPr/>
        </p:nvSpPr>
        <p:spPr>
          <a:xfrm>
            <a:off x="538834" y="1430602"/>
            <a:ext cx="10563860" cy="279608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Arial"/>
              <a:buChar char="•"/>
            </a:pPr>
            <a:r>
              <a:rPr lang="zh-HK" sz="2400" b="0" i="0" u="none" strike="noStrike" cap="none">
                <a:solidFill>
                  <a:schemeClr val="dk1"/>
                </a:solidFill>
                <a:latin typeface="Century Gothic"/>
                <a:ea typeface="Century Gothic"/>
                <a:cs typeface="Century Gothic"/>
                <a:sym typeface="Century Gothic"/>
              </a:rPr>
              <a:t>內地生參與書院活動的</a:t>
            </a:r>
            <a:r>
              <a:rPr lang="zh-HK" sz="2400" b="1" i="0" u="none" strike="noStrike" cap="none">
                <a:solidFill>
                  <a:schemeClr val="dk1"/>
                </a:solidFill>
                <a:latin typeface="Century Gothic"/>
                <a:ea typeface="Century Gothic"/>
                <a:cs typeface="Century Gothic"/>
                <a:sym typeface="Century Gothic"/>
              </a:rPr>
              <a:t>現狀</a:t>
            </a:r>
            <a:endParaRPr sz="1400" b="1"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Arial"/>
              <a:buChar char="•"/>
            </a:pPr>
            <a:r>
              <a:rPr lang="zh-HK" sz="2400" b="0" i="0" u="none" strike="noStrike" cap="none">
                <a:solidFill>
                  <a:schemeClr val="dk1"/>
                </a:solidFill>
                <a:latin typeface="Century Gothic"/>
                <a:ea typeface="Century Gothic"/>
                <a:cs typeface="Century Gothic"/>
                <a:sym typeface="Century Gothic"/>
              </a:rPr>
              <a:t>內地生參與書院活動和宿生會活動的</a:t>
            </a:r>
            <a:r>
              <a:rPr lang="zh-HK" sz="2400" b="1" i="0" u="none" strike="noStrike" cap="none">
                <a:solidFill>
                  <a:schemeClr val="dk1"/>
                </a:solidFill>
                <a:latin typeface="Century Gothic"/>
                <a:ea typeface="Century Gothic"/>
                <a:cs typeface="Century Gothic"/>
                <a:sym typeface="Century Gothic"/>
              </a:rPr>
              <a:t>困難</a:t>
            </a:r>
            <a:endParaRPr sz="2400" b="1" i="0" u="none" strike="noStrike" cap="none">
              <a:solidFill>
                <a:schemeClr val="dk1"/>
              </a:solidFill>
              <a:latin typeface="Century Gothic"/>
              <a:ea typeface="Century Gothic"/>
              <a:cs typeface="Century Gothic"/>
              <a:sym typeface="Century Gothic"/>
            </a:endParaRPr>
          </a:p>
          <a:p>
            <a:pPr marL="342900" marR="0" lvl="0" indent="-190500" algn="l" rtl="0">
              <a:lnSpc>
                <a:spcPct val="150000"/>
              </a:lnSpc>
              <a:spcBef>
                <a:spcPts val="0"/>
              </a:spcBef>
              <a:spcAft>
                <a:spcPts val="0"/>
              </a:spcAft>
              <a:buClr>
                <a:schemeClr val="dk1"/>
              </a:buClr>
              <a:buSzPts val="2400"/>
              <a:buFont typeface="Arial"/>
              <a:buNone/>
            </a:pPr>
            <a:endParaRPr sz="1400" b="1"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Arial"/>
              <a:buChar char="•"/>
            </a:pPr>
            <a:r>
              <a:rPr lang="zh-HK" sz="2400" b="0" i="0" u="none" strike="noStrike" cap="none">
                <a:solidFill>
                  <a:schemeClr val="dk1"/>
                </a:solidFill>
                <a:latin typeface="Century Gothic"/>
                <a:ea typeface="Century Gothic"/>
                <a:cs typeface="Century Gothic"/>
                <a:sym typeface="Century Gothic"/>
              </a:rPr>
              <a:t>討論</a:t>
            </a:r>
            <a:r>
              <a:rPr lang="zh-HK" sz="2400" b="1" i="0" u="none" strike="noStrike" cap="none">
                <a:solidFill>
                  <a:schemeClr val="dk1"/>
                </a:solidFill>
                <a:latin typeface="Century Gothic"/>
                <a:ea typeface="Century Gothic"/>
                <a:cs typeface="Century Gothic"/>
                <a:sym typeface="Century Gothic"/>
              </a:rPr>
              <a:t>當下</a:t>
            </a:r>
            <a:r>
              <a:rPr lang="zh-HK" sz="2400" b="0" i="0" u="none" strike="noStrike" cap="none">
                <a:solidFill>
                  <a:schemeClr val="dk1"/>
                </a:solidFill>
                <a:latin typeface="Century Gothic"/>
                <a:ea typeface="Century Gothic"/>
                <a:cs typeface="Century Gothic"/>
                <a:sym typeface="Century Gothic"/>
              </a:rPr>
              <a:t>書院對於內地生融入舍堂的幫助</a:t>
            </a:r>
            <a:endParaRPr sz="2400" b="0" i="0" u="none" strike="noStrike" cap="none">
              <a:solidFill>
                <a:schemeClr val="dk1"/>
              </a:solidFill>
              <a:latin typeface="Century Gothic"/>
              <a:ea typeface="Century Gothic"/>
              <a:cs typeface="Century Gothic"/>
              <a:sym typeface="Century Gothic"/>
            </a:endParaRPr>
          </a:p>
          <a:p>
            <a:pPr marL="342900" marR="0" lvl="0" indent="-342900" algn="l" rtl="0">
              <a:lnSpc>
                <a:spcPct val="150000"/>
              </a:lnSpc>
              <a:spcBef>
                <a:spcPts val="0"/>
              </a:spcBef>
              <a:spcAft>
                <a:spcPts val="0"/>
              </a:spcAft>
              <a:buClr>
                <a:schemeClr val="dk1"/>
              </a:buClr>
              <a:buSzPts val="2400"/>
              <a:buFont typeface="Arial"/>
              <a:buChar char="•"/>
            </a:pPr>
            <a:r>
              <a:rPr lang="zh-HK" sz="2400" b="1" i="0" u="none" strike="noStrike" cap="none">
                <a:solidFill>
                  <a:schemeClr val="dk1"/>
                </a:solidFill>
                <a:latin typeface="Century Gothic"/>
                <a:ea typeface="Century Gothic"/>
                <a:cs typeface="Century Gothic"/>
                <a:sym typeface="Century Gothic"/>
              </a:rPr>
              <a:t>未來</a:t>
            </a:r>
            <a:r>
              <a:rPr lang="zh-HK" sz="2400" b="0" i="0" u="none" strike="noStrike" cap="none">
                <a:solidFill>
                  <a:schemeClr val="dk1"/>
                </a:solidFill>
                <a:latin typeface="Century Gothic"/>
                <a:ea typeface="Century Gothic"/>
                <a:cs typeface="Century Gothic"/>
                <a:sym typeface="Century Gothic"/>
              </a:rPr>
              <a:t>是否會有任何幫助內地生參與活動的方法</a:t>
            </a:r>
            <a:endParaRPr sz="1400" b="0" i="0" u="none" strike="noStrike" cap="none">
              <a:solidFill>
                <a:srgbClr val="000000"/>
              </a:solidFill>
              <a:latin typeface="Arial"/>
              <a:ea typeface="Arial"/>
              <a:cs typeface="Arial"/>
              <a:sym typeface="Arial"/>
            </a:endParaRPr>
          </a:p>
        </p:txBody>
      </p:sp>
      <p:grpSp>
        <p:nvGrpSpPr>
          <p:cNvPr id="1103" name="Google Shape;1103;p76"/>
          <p:cNvGrpSpPr/>
          <p:nvPr/>
        </p:nvGrpSpPr>
        <p:grpSpPr>
          <a:xfrm>
            <a:off x="74491" y="134844"/>
            <a:ext cx="914400" cy="914400"/>
            <a:chOff x="1253782" y="1885071"/>
            <a:chExt cx="914400" cy="914400"/>
          </a:xfrm>
        </p:grpSpPr>
        <p:sp>
          <p:nvSpPr>
            <p:cNvPr id="1104" name="Google Shape;1104;p76"/>
            <p:cNvSpPr/>
            <p:nvPr/>
          </p:nvSpPr>
          <p:spPr>
            <a:xfrm>
              <a:off x="1253782" y="1885071"/>
              <a:ext cx="914400" cy="9144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1105" name="Google Shape;1105;p76"/>
            <p:cNvGrpSpPr/>
            <p:nvPr/>
          </p:nvGrpSpPr>
          <p:grpSpPr>
            <a:xfrm>
              <a:off x="1551438" y="2110099"/>
              <a:ext cx="319088" cy="465138"/>
              <a:chOff x="3582988" y="3510757"/>
              <a:chExt cx="319088" cy="465138"/>
            </a:xfrm>
          </p:grpSpPr>
          <p:sp>
            <p:nvSpPr>
              <p:cNvPr id="1106" name="Google Shape;1106;p76"/>
              <p:cNvSpPr/>
              <p:nvPr/>
            </p:nvSpPr>
            <p:spPr>
              <a:xfrm>
                <a:off x="3582988" y="3510757"/>
                <a:ext cx="319088" cy="465138"/>
              </a:xfrm>
              <a:custGeom>
                <a:avLst/>
                <a:gdLst/>
                <a:ahLst/>
                <a:cxnLst/>
                <a:rect l="l" t="t" r="r" b="b"/>
                <a:pathLst>
                  <a:path w="21600" h="21600" extrusionOk="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Google Shape;1107;p76"/>
              <p:cNvSpPr/>
              <p:nvPr/>
            </p:nvSpPr>
            <p:spPr>
              <a:xfrm>
                <a:off x="3655219" y="3583782"/>
                <a:ext cx="94456" cy="94456"/>
              </a:xfrm>
              <a:custGeom>
                <a:avLst/>
                <a:gdLst/>
                <a:ahLst/>
                <a:cxnLst/>
                <a:rect l="l" t="t"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pic>
        <p:nvPicPr>
          <p:cNvPr id="1108" name="Google Shape;1108;p76"/>
          <p:cNvPicPr preferRelativeResize="0"/>
          <p:nvPr/>
        </p:nvPicPr>
        <p:blipFill rotWithShape="1">
          <a:blip r:embed="rId3">
            <a:alphaModFix/>
          </a:blip>
          <a:srcRect/>
          <a:stretch/>
        </p:blipFill>
        <p:spPr>
          <a:xfrm>
            <a:off x="8561659" y="134844"/>
            <a:ext cx="2541035" cy="3404991"/>
          </a:xfrm>
          <a:prstGeom prst="rect">
            <a:avLst/>
          </a:prstGeom>
          <a:noFill/>
          <a:ln>
            <a:noFill/>
          </a:ln>
        </p:spPr>
      </p:pic>
      <p:sp>
        <p:nvSpPr>
          <p:cNvPr id="1109" name="Google Shape;1109;p76"/>
          <p:cNvSpPr/>
          <p:nvPr/>
        </p:nvSpPr>
        <p:spPr>
          <a:xfrm rot="10800000">
            <a:off x="444378" y="4332249"/>
            <a:ext cx="10491629" cy="1946984"/>
          </a:xfrm>
          <a:prstGeom prst="wedgeRectCallout">
            <a:avLst>
              <a:gd name="adj1" fmla="val -32949"/>
              <a:gd name="adj2" fmla="val 81973"/>
            </a:avLst>
          </a:prstGeom>
          <a:solidFill>
            <a:srgbClr val="FDDA52"/>
          </a:solidFill>
          <a:ln w="25400" cap="flat" cmpd="sng">
            <a:solidFill>
              <a:schemeClr val="bg2">
                <a:lumMod val="50000"/>
                <a:lumOff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0" name="Google Shape;1110;p76"/>
          <p:cNvSpPr txBox="1"/>
          <p:nvPr/>
        </p:nvSpPr>
        <p:spPr>
          <a:xfrm>
            <a:off x="567806" y="4705576"/>
            <a:ext cx="10244772"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zh-CN" altLang="en-US" sz="2400" dirty="0">
                <a:solidFill>
                  <a:srgbClr val="0070C0"/>
                </a:solidFill>
              </a:rPr>
              <a:t>“</a:t>
            </a:r>
            <a:r>
              <a:rPr lang="zh-HK" sz="2400" b="0" i="0" u="none" strike="noStrike" cap="none" dirty="0">
                <a:solidFill>
                  <a:srgbClr val="0070C0"/>
                </a:solidFill>
                <a:latin typeface="Arial"/>
                <a:ea typeface="Arial"/>
                <a:cs typeface="Arial"/>
                <a:sym typeface="Arial"/>
              </a:rPr>
              <a:t>我們希望內地生與本地生多多交流，互相擴展對方的視野… …聯合書院認為每一個學生都是平等的，（書院）平等地對待每一位本地生內地生以及國際生。</a:t>
            </a:r>
            <a:r>
              <a:rPr lang="zh-CN" altLang="en-US" sz="2400" b="0" i="0" u="none" strike="noStrike" cap="none" dirty="0">
                <a:solidFill>
                  <a:srgbClr val="0070C0"/>
                </a:solidFill>
                <a:latin typeface="Arial"/>
                <a:ea typeface="Arial"/>
                <a:cs typeface="Arial"/>
                <a:sym typeface="Arial"/>
              </a:rPr>
              <a:t>”</a:t>
            </a:r>
            <a:endParaRPr sz="2400" b="0" i="0" u="none" strike="noStrike" cap="none" dirty="0">
              <a:solidFill>
                <a:srgbClr val="0070C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03"/>
                                        </p:tgtEl>
                                        <p:attrNameLst>
                                          <p:attrName>style.visibility</p:attrName>
                                        </p:attrNameLst>
                                      </p:cBhvr>
                                      <p:to>
                                        <p:strVal val="visible"/>
                                      </p:to>
                                    </p:set>
                                    <p:anim calcmode="lin" valueType="num">
                                      <p:cBhvr additive="base">
                                        <p:cTn id="7" dur="500"/>
                                        <p:tgtEl>
                                          <p:spTgt spid="1103"/>
                                        </p:tgtEl>
                                        <p:attrNameLst>
                                          <p:attrName>ppt_w</p:attrName>
                                        </p:attrNameLst>
                                      </p:cBhvr>
                                      <p:tavLst>
                                        <p:tav tm="0">
                                          <p:val>
                                            <p:strVal val="0"/>
                                          </p:val>
                                        </p:tav>
                                        <p:tav tm="100000">
                                          <p:val>
                                            <p:strVal val="#ppt_w"/>
                                          </p:val>
                                        </p:tav>
                                      </p:tavLst>
                                    </p:anim>
                                    <p:anim calcmode="lin" valueType="num">
                                      <p:cBhvr additive="base">
                                        <p:cTn id="8" dur="500"/>
                                        <p:tgtEl>
                                          <p:spTgt spid="110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77"/>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7200"/>
              <a:buFont typeface="Arial"/>
              <a:buNone/>
            </a:pPr>
            <a:r>
              <a:rPr lang="zh-HK" sz="7200" b="0" i="0" u="none" strike="noStrike" cap="none">
                <a:solidFill>
                  <a:srgbClr val="1173BC"/>
                </a:solidFill>
                <a:latin typeface="Arial"/>
                <a:ea typeface="Arial"/>
                <a:cs typeface="Arial"/>
                <a:sym typeface="Arial"/>
              </a:rPr>
              <a:t>改善建議</a:t>
            </a:r>
            <a:endParaRPr sz="7200" b="0" i="0" u="none" strike="noStrike" cap="none">
              <a:solidFill>
                <a:srgbClr val="1173BC"/>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78"/>
          <p:cNvSpPr/>
          <p:nvPr/>
        </p:nvSpPr>
        <p:spPr>
          <a:xfrm>
            <a:off x="1" y="-12284"/>
            <a:ext cx="12191999" cy="142735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22" name="Google Shape;1122;p78"/>
          <p:cNvSpPr txBox="1"/>
          <p:nvPr/>
        </p:nvSpPr>
        <p:spPr>
          <a:xfrm>
            <a:off x="3086534" y="36235"/>
            <a:ext cx="6316958" cy="2419200"/>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rgbClr val="000000"/>
              </a:buClr>
              <a:buSzPts val="2400"/>
              <a:buFont typeface="Arial"/>
              <a:buNone/>
            </a:pPr>
            <a:endParaRPr sz="2400" b="0" i="0" u="none" strike="noStrike" cap="none" dirty="0">
              <a:solidFill>
                <a:srgbClr val="1173BC"/>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2400"/>
              <a:buFont typeface="Arial"/>
              <a:buNone/>
            </a:pPr>
            <a:endParaRPr sz="2400" b="0" i="0" u="none" strike="noStrike" cap="none" dirty="0">
              <a:solidFill>
                <a:srgbClr val="1173BC"/>
              </a:solidFill>
              <a:latin typeface="Arial"/>
              <a:ea typeface="Arial"/>
              <a:cs typeface="Arial"/>
              <a:sym typeface="Arial"/>
            </a:endParaRPr>
          </a:p>
          <a:p>
            <a:pPr marL="0" marR="0" lvl="0" indent="0" algn="l" rtl="0">
              <a:lnSpc>
                <a:spcPct val="200000"/>
              </a:lnSpc>
              <a:spcBef>
                <a:spcPts val="0"/>
              </a:spcBef>
              <a:spcAft>
                <a:spcPts val="0"/>
              </a:spcAft>
              <a:buNone/>
            </a:pPr>
            <a:r>
              <a:rPr lang="zh-HK" sz="2800" b="0" i="0" u="none" strike="noStrike" cap="none" dirty="0">
                <a:solidFill>
                  <a:srgbClr val="1173BC"/>
                </a:solidFill>
                <a:latin typeface="Arial"/>
                <a:ea typeface="Arial"/>
                <a:cs typeface="Arial"/>
                <a:sym typeface="Arial"/>
              </a:rPr>
              <a:t>互相尊重，打造和諧環境</a:t>
            </a:r>
            <a:endParaRPr sz="2800" b="0" i="0" u="none" strike="noStrike" cap="none" dirty="0">
              <a:solidFill>
                <a:srgbClr val="1173BC"/>
              </a:solidFill>
              <a:latin typeface="Arial"/>
              <a:ea typeface="Arial"/>
              <a:cs typeface="Arial"/>
              <a:sym typeface="Arial"/>
            </a:endParaRPr>
          </a:p>
          <a:p>
            <a:pPr marL="0" marR="0" lvl="0" indent="0" algn="l" rtl="0">
              <a:lnSpc>
                <a:spcPct val="200000"/>
              </a:lnSpc>
              <a:spcBef>
                <a:spcPts val="0"/>
              </a:spcBef>
              <a:spcAft>
                <a:spcPts val="0"/>
              </a:spcAft>
              <a:buClr>
                <a:schemeClr val="dk1"/>
              </a:buClr>
              <a:buSzPts val="2800"/>
              <a:buFont typeface="Arial"/>
              <a:buNone/>
            </a:pPr>
            <a:endParaRPr sz="2800" b="0" i="0" u="none" strike="noStrike" cap="none" dirty="0">
              <a:solidFill>
                <a:srgbClr val="1173BC"/>
              </a:solidFill>
              <a:latin typeface="Arial"/>
              <a:ea typeface="Arial"/>
              <a:cs typeface="Arial"/>
              <a:sym typeface="Arial"/>
            </a:endParaRPr>
          </a:p>
          <a:p>
            <a:pPr marL="0" marR="0" lvl="0" indent="0" algn="l" rtl="0">
              <a:lnSpc>
                <a:spcPct val="200000"/>
              </a:lnSpc>
              <a:spcBef>
                <a:spcPts val="0"/>
              </a:spcBef>
              <a:spcAft>
                <a:spcPts val="0"/>
              </a:spcAft>
              <a:buNone/>
            </a:pPr>
            <a:r>
              <a:rPr lang="zh-HK" sz="2800" b="0" i="0" u="none" strike="noStrike" cap="none" dirty="0">
                <a:solidFill>
                  <a:srgbClr val="1173BC"/>
                </a:solidFill>
                <a:latin typeface="Arial"/>
                <a:ea typeface="Arial"/>
                <a:cs typeface="Arial"/>
                <a:sym typeface="Arial"/>
              </a:rPr>
              <a:t>加強心理準備，積極融入環境</a:t>
            </a:r>
            <a:endParaRPr dirty="0"/>
          </a:p>
          <a:p>
            <a:pPr marL="0" marR="0" lvl="0" indent="0" algn="l" rtl="0">
              <a:lnSpc>
                <a:spcPct val="200000"/>
              </a:lnSpc>
              <a:spcBef>
                <a:spcPts val="0"/>
              </a:spcBef>
              <a:spcAft>
                <a:spcPts val="0"/>
              </a:spcAft>
              <a:buClr>
                <a:srgbClr val="000000"/>
              </a:buClr>
              <a:buSzPts val="2800"/>
              <a:buFont typeface="Arial"/>
              <a:buNone/>
            </a:pPr>
            <a:endParaRPr sz="2800" b="0" i="0" u="none" strike="noStrike" cap="none" dirty="0">
              <a:solidFill>
                <a:srgbClr val="1173BC"/>
              </a:solidFill>
              <a:latin typeface="Arial"/>
              <a:ea typeface="Arial"/>
              <a:cs typeface="Arial"/>
              <a:sym typeface="Arial"/>
            </a:endParaRPr>
          </a:p>
          <a:p>
            <a:pPr marL="0" marR="0" lvl="0" indent="0" algn="l" rtl="0">
              <a:lnSpc>
                <a:spcPct val="200000"/>
              </a:lnSpc>
              <a:spcBef>
                <a:spcPts val="0"/>
              </a:spcBef>
              <a:spcAft>
                <a:spcPts val="0"/>
              </a:spcAft>
              <a:buNone/>
            </a:pPr>
            <a:r>
              <a:rPr lang="zh-HK" sz="2800" b="0" i="0" u="none" strike="noStrike" cap="none" dirty="0">
                <a:solidFill>
                  <a:srgbClr val="1173BC"/>
                </a:solidFill>
                <a:latin typeface="Arial"/>
                <a:ea typeface="Arial"/>
                <a:cs typeface="Arial"/>
                <a:sym typeface="Arial"/>
              </a:rPr>
              <a:t>提高國際化水平，包容匯聚不同文化</a:t>
            </a:r>
            <a:endParaRPr dirty="0"/>
          </a:p>
          <a:p>
            <a:pPr marL="0" marR="0" lvl="0" indent="0" algn="l" rtl="0">
              <a:lnSpc>
                <a:spcPct val="130000"/>
              </a:lnSpc>
              <a:spcBef>
                <a:spcPts val="0"/>
              </a:spcBef>
              <a:spcAft>
                <a:spcPts val="0"/>
              </a:spcAft>
              <a:buClr>
                <a:srgbClr val="000000"/>
              </a:buClr>
              <a:buSzPts val="2400"/>
              <a:buFont typeface="Arial"/>
              <a:buNone/>
            </a:pPr>
            <a:endParaRPr sz="2400" b="0" i="0" u="none" strike="noStrike" cap="none" dirty="0">
              <a:solidFill>
                <a:srgbClr val="1173BC"/>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2400"/>
              <a:buFont typeface="Arial"/>
              <a:buNone/>
            </a:pPr>
            <a:endParaRPr sz="2400" b="0" i="0" u="none" strike="noStrike" cap="none" dirty="0">
              <a:solidFill>
                <a:srgbClr val="1173BC"/>
              </a:solidFill>
              <a:latin typeface="Arial"/>
              <a:ea typeface="Arial"/>
              <a:cs typeface="Arial"/>
              <a:sym typeface="Arial"/>
            </a:endParaRPr>
          </a:p>
        </p:txBody>
      </p:sp>
      <p:grpSp>
        <p:nvGrpSpPr>
          <p:cNvPr id="1123" name="Google Shape;1123;p78"/>
          <p:cNvGrpSpPr/>
          <p:nvPr/>
        </p:nvGrpSpPr>
        <p:grpSpPr>
          <a:xfrm>
            <a:off x="423833" y="239560"/>
            <a:ext cx="914400" cy="914400"/>
            <a:chOff x="6528170" y="1885071"/>
            <a:chExt cx="914400" cy="914400"/>
          </a:xfrm>
        </p:grpSpPr>
        <p:sp>
          <p:nvSpPr>
            <p:cNvPr id="1124" name="Google Shape;1124;p78"/>
            <p:cNvSpPr/>
            <p:nvPr/>
          </p:nvSpPr>
          <p:spPr>
            <a:xfrm>
              <a:off x="6528170" y="1885071"/>
              <a:ext cx="914400" cy="914400"/>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1125" name="Google Shape;1125;p78"/>
            <p:cNvGrpSpPr/>
            <p:nvPr/>
          </p:nvGrpSpPr>
          <p:grpSpPr>
            <a:xfrm>
              <a:off x="6758963" y="2110099"/>
              <a:ext cx="465138" cy="464344"/>
              <a:chOff x="2581275" y="2582069"/>
              <a:chExt cx="465138" cy="464344"/>
            </a:xfrm>
          </p:grpSpPr>
          <p:sp>
            <p:nvSpPr>
              <p:cNvPr id="1126" name="Google Shape;1126;p78"/>
              <p:cNvSpPr/>
              <p:nvPr/>
            </p:nvSpPr>
            <p:spPr>
              <a:xfrm>
                <a:off x="2581275" y="2582069"/>
                <a:ext cx="465138" cy="464344"/>
              </a:xfrm>
              <a:custGeom>
                <a:avLst/>
                <a:gdLst/>
                <a:ahLst/>
                <a:cxnLst/>
                <a:rect l="l" t="t" r="r" b="b"/>
                <a:pathLst>
                  <a:path w="21600" h="21600" extrusionOk="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1127" name="Google Shape;1127;p78"/>
              <p:cNvSpPr/>
              <p:nvPr/>
            </p:nvSpPr>
            <p:spPr>
              <a:xfrm>
                <a:off x="2871788" y="2640013"/>
                <a:ext cx="115888" cy="115888"/>
              </a:xfrm>
              <a:custGeom>
                <a:avLst/>
                <a:gdLst/>
                <a:ahLst/>
                <a:cxnLst/>
                <a:rect l="l" t="t" r="r" b="b"/>
                <a:pathLst>
                  <a:path w="21600" h="21333" extrusionOk="0">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sp>
        <p:nvSpPr>
          <p:cNvPr id="1128" name="Google Shape;1128;p78"/>
          <p:cNvSpPr txBox="1"/>
          <p:nvPr/>
        </p:nvSpPr>
        <p:spPr>
          <a:xfrm>
            <a:off x="1628746" y="267260"/>
            <a:ext cx="2120900" cy="74231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改善建議</a:t>
            </a:r>
            <a:endParaRPr sz="3600" b="0" i="0" u="none" strike="noStrike" cap="none">
              <a:solidFill>
                <a:srgbClr val="1173BC"/>
              </a:solidFill>
              <a:latin typeface="Arial"/>
              <a:ea typeface="Arial"/>
              <a:cs typeface="Arial"/>
              <a:sym typeface="Arial"/>
            </a:endParaRPr>
          </a:p>
        </p:txBody>
      </p:sp>
      <p:grpSp>
        <p:nvGrpSpPr>
          <p:cNvPr id="1129" name="Google Shape;1129;p78"/>
          <p:cNvGrpSpPr/>
          <p:nvPr/>
        </p:nvGrpSpPr>
        <p:grpSpPr>
          <a:xfrm>
            <a:off x="2345601" y="1724464"/>
            <a:ext cx="457200" cy="470490"/>
            <a:chOff x="1686676" y="3794284"/>
            <a:chExt cx="914400" cy="914400"/>
          </a:xfrm>
        </p:grpSpPr>
        <p:sp>
          <p:nvSpPr>
            <p:cNvPr id="1130" name="Google Shape;1130;p78"/>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31" name="Google Shape;1131;p78"/>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132" name="Google Shape;1132;p78"/>
          <p:cNvGrpSpPr/>
          <p:nvPr/>
        </p:nvGrpSpPr>
        <p:grpSpPr>
          <a:xfrm>
            <a:off x="2310417" y="3509101"/>
            <a:ext cx="457200" cy="470490"/>
            <a:chOff x="1686676" y="3794284"/>
            <a:chExt cx="914400" cy="914400"/>
          </a:xfrm>
        </p:grpSpPr>
        <p:sp>
          <p:nvSpPr>
            <p:cNvPr id="1133" name="Google Shape;1133;p78"/>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34" name="Google Shape;1134;p78"/>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135" name="Google Shape;1135;p78"/>
          <p:cNvGrpSpPr/>
          <p:nvPr/>
        </p:nvGrpSpPr>
        <p:grpSpPr>
          <a:xfrm>
            <a:off x="2345601" y="5293738"/>
            <a:ext cx="457200" cy="470490"/>
            <a:chOff x="1686676" y="3794284"/>
            <a:chExt cx="914400" cy="914400"/>
          </a:xfrm>
        </p:grpSpPr>
        <p:sp>
          <p:nvSpPr>
            <p:cNvPr id="1136" name="Google Shape;1136;p78"/>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37" name="Google Shape;1137;p78"/>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38" name="Google Shape;1138;p78"/>
          <p:cNvSpPr/>
          <p:nvPr/>
        </p:nvSpPr>
        <p:spPr>
          <a:xfrm>
            <a:off x="-1" y="6544110"/>
            <a:ext cx="12191999" cy="31389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23"/>
                                        </p:tgtEl>
                                        <p:attrNameLst>
                                          <p:attrName>style.visibility</p:attrName>
                                        </p:attrNameLst>
                                      </p:cBhvr>
                                      <p:to>
                                        <p:strVal val="visible"/>
                                      </p:to>
                                    </p:set>
                                    <p:anim calcmode="lin" valueType="num">
                                      <p:cBhvr additive="base">
                                        <p:cTn id="7" dur="500"/>
                                        <p:tgtEl>
                                          <p:spTgt spid="1123"/>
                                        </p:tgtEl>
                                        <p:attrNameLst>
                                          <p:attrName>ppt_w</p:attrName>
                                        </p:attrNameLst>
                                      </p:cBhvr>
                                      <p:tavLst>
                                        <p:tav tm="0">
                                          <p:val>
                                            <p:strVal val="0"/>
                                          </p:val>
                                        </p:tav>
                                        <p:tav tm="100000">
                                          <p:val>
                                            <p:strVal val="#ppt_w"/>
                                          </p:val>
                                        </p:tav>
                                      </p:tavLst>
                                    </p:anim>
                                    <p:anim calcmode="lin" valueType="num">
                                      <p:cBhvr additive="base">
                                        <p:cTn id="8" dur="500"/>
                                        <p:tgtEl>
                                          <p:spTgt spid="1123"/>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129"/>
                                        </p:tgtEl>
                                        <p:attrNameLst>
                                          <p:attrName>style.visibility</p:attrName>
                                        </p:attrNameLst>
                                      </p:cBhvr>
                                      <p:to>
                                        <p:strVal val="visible"/>
                                      </p:to>
                                    </p:set>
                                    <p:animEffect transition="in" filter="fade">
                                      <p:cBhvr>
                                        <p:cTn id="12" dur="500"/>
                                        <p:tgtEl>
                                          <p:spTgt spid="112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32"/>
                                        </p:tgtEl>
                                        <p:attrNameLst>
                                          <p:attrName>style.visibility</p:attrName>
                                        </p:attrNameLst>
                                      </p:cBhvr>
                                      <p:to>
                                        <p:strVal val="visible"/>
                                      </p:to>
                                    </p:set>
                                    <p:animEffect transition="in" filter="fade">
                                      <p:cBhvr>
                                        <p:cTn id="16" dur="500"/>
                                        <p:tgtEl>
                                          <p:spTgt spid="113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135"/>
                                        </p:tgtEl>
                                        <p:attrNameLst>
                                          <p:attrName>style.visibility</p:attrName>
                                        </p:attrNameLst>
                                      </p:cBhvr>
                                      <p:to>
                                        <p:strVal val="visible"/>
                                      </p:to>
                                    </p:set>
                                    <p:animEffect transition="in" filter="fade">
                                      <p:cBhvr>
                                        <p:cTn id="20" dur="500"/>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79"/>
          <p:cNvSpPr/>
          <p:nvPr/>
        </p:nvSpPr>
        <p:spPr>
          <a:xfrm>
            <a:off x="0" y="6618440"/>
            <a:ext cx="12192000" cy="23955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45" name="Google Shape;1145;p79"/>
          <p:cNvSpPr/>
          <p:nvPr/>
        </p:nvSpPr>
        <p:spPr>
          <a:xfrm>
            <a:off x="-1" y="-17933"/>
            <a:ext cx="12191999" cy="13064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46" name="Google Shape;1146;p79"/>
          <p:cNvSpPr txBox="1"/>
          <p:nvPr/>
        </p:nvSpPr>
        <p:spPr>
          <a:xfrm>
            <a:off x="1569025" y="225304"/>
            <a:ext cx="7327839" cy="74231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互相尊重，打造和諧環境</a:t>
            </a:r>
            <a:endParaRPr sz="3600" b="0" i="0" u="none" strike="noStrike" cap="none">
              <a:solidFill>
                <a:srgbClr val="1173BC"/>
              </a:solidFill>
              <a:latin typeface="Arial"/>
              <a:ea typeface="Arial"/>
              <a:cs typeface="Arial"/>
              <a:sym typeface="Arial"/>
            </a:endParaRPr>
          </a:p>
        </p:txBody>
      </p:sp>
      <p:grpSp>
        <p:nvGrpSpPr>
          <p:cNvPr id="1147" name="Google Shape;1147;p79"/>
          <p:cNvGrpSpPr/>
          <p:nvPr/>
        </p:nvGrpSpPr>
        <p:grpSpPr>
          <a:xfrm>
            <a:off x="423833" y="139264"/>
            <a:ext cx="914400" cy="914400"/>
            <a:chOff x="6528170" y="1885071"/>
            <a:chExt cx="914400" cy="914400"/>
          </a:xfrm>
        </p:grpSpPr>
        <p:sp>
          <p:nvSpPr>
            <p:cNvPr id="1148" name="Google Shape;1148;p79"/>
            <p:cNvSpPr/>
            <p:nvPr/>
          </p:nvSpPr>
          <p:spPr>
            <a:xfrm>
              <a:off x="6528170" y="1885071"/>
              <a:ext cx="914400" cy="914400"/>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1149" name="Google Shape;1149;p79"/>
            <p:cNvGrpSpPr/>
            <p:nvPr/>
          </p:nvGrpSpPr>
          <p:grpSpPr>
            <a:xfrm>
              <a:off x="6758963" y="2110099"/>
              <a:ext cx="465138" cy="464344"/>
              <a:chOff x="2581275" y="2582069"/>
              <a:chExt cx="465138" cy="464344"/>
            </a:xfrm>
          </p:grpSpPr>
          <p:sp>
            <p:nvSpPr>
              <p:cNvPr id="1150" name="Google Shape;1150;p79"/>
              <p:cNvSpPr/>
              <p:nvPr/>
            </p:nvSpPr>
            <p:spPr>
              <a:xfrm>
                <a:off x="2581275" y="2582069"/>
                <a:ext cx="465138" cy="464344"/>
              </a:xfrm>
              <a:custGeom>
                <a:avLst/>
                <a:gdLst/>
                <a:ahLst/>
                <a:cxnLst/>
                <a:rect l="l" t="t" r="r" b="b"/>
                <a:pathLst>
                  <a:path w="21600" h="21600" extrusionOk="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1151" name="Google Shape;1151;p79"/>
              <p:cNvSpPr/>
              <p:nvPr/>
            </p:nvSpPr>
            <p:spPr>
              <a:xfrm>
                <a:off x="2871788" y="2640013"/>
                <a:ext cx="115888" cy="115888"/>
              </a:xfrm>
              <a:custGeom>
                <a:avLst/>
                <a:gdLst/>
                <a:ahLst/>
                <a:cxnLst/>
                <a:rect l="l" t="t" r="r" b="b"/>
                <a:pathLst>
                  <a:path w="21600" h="21333" extrusionOk="0">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sp>
        <p:nvSpPr>
          <p:cNvPr id="1152" name="Google Shape;1152;p79"/>
          <p:cNvSpPr txBox="1"/>
          <p:nvPr/>
        </p:nvSpPr>
        <p:spPr>
          <a:xfrm>
            <a:off x="1338233" y="1086810"/>
            <a:ext cx="10054939" cy="88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zh-HK" sz="2000" b="1" i="0" u="none" strike="noStrike" cap="none">
                <a:solidFill>
                  <a:srgbClr val="000000"/>
                </a:solidFill>
                <a:latin typeface="Arial"/>
                <a:ea typeface="Arial"/>
                <a:cs typeface="Arial"/>
                <a:sym typeface="Arial"/>
              </a:rPr>
              <a:t>大學以及各書院：</a:t>
            </a:r>
            <a:endParaRPr sz="2000" b="1"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a:solidFill>
                  <a:srgbClr val="000000"/>
                </a:solidFill>
                <a:latin typeface="Arial"/>
                <a:ea typeface="Arial"/>
                <a:cs typeface="Arial"/>
                <a:sym typeface="Arial"/>
              </a:rPr>
              <a:t>明確學校以及書院的角色，多了解內地生的融入情況與狀態，制定合宜的制度與策略</a:t>
            </a:r>
            <a:endParaRPr sz="20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a:solidFill>
                  <a:srgbClr val="000000"/>
                </a:solidFill>
                <a:latin typeface="Arial"/>
                <a:ea typeface="Arial"/>
                <a:cs typeface="Arial"/>
                <a:sym typeface="Arial"/>
              </a:rPr>
              <a:t>增進內地生與本地生之間的交流溝通，鼓勵學生之間的交往</a:t>
            </a: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zh-HK" sz="2000" b="1" i="0" u="none" strike="noStrike" cap="none">
                <a:solidFill>
                  <a:srgbClr val="000000"/>
                </a:solidFill>
                <a:latin typeface="Arial"/>
                <a:ea typeface="Arial"/>
                <a:cs typeface="Arial"/>
                <a:sym typeface="Arial"/>
              </a:rPr>
              <a:t>內地生聯合會MUA：</a:t>
            </a:r>
            <a:endParaRPr sz="2000" b="1"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a:solidFill>
                  <a:srgbClr val="000000"/>
                </a:solidFill>
                <a:latin typeface="Arial"/>
                <a:ea typeface="Arial"/>
                <a:cs typeface="Arial"/>
                <a:sym typeface="Arial"/>
              </a:rPr>
              <a:t>尋求舉辦跨文化、跨群體的活動，構建不同群體之間溝通的橋樑</a:t>
            </a:r>
            <a:endParaRPr sz="20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a:solidFill>
                  <a:srgbClr val="000000"/>
                </a:solidFill>
                <a:latin typeface="Arial"/>
                <a:ea typeface="Arial"/>
                <a:cs typeface="Arial"/>
                <a:sym typeface="Arial"/>
              </a:rPr>
              <a:t>在提供豐富活動的同時，避免內地生團體內卷抱團的現象</a:t>
            </a:r>
            <a:endParaRPr sz="2000" b="1"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a:solidFill>
                  <a:srgbClr val="000000"/>
                </a:solidFill>
                <a:latin typeface="Arial"/>
                <a:ea typeface="Arial"/>
                <a:cs typeface="Arial"/>
                <a:sym typeface="Arial"/>
              </a:rPr>
              <a:t>在宣傳中體現「陸港一家親」的主題</a:t>
            </a: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r>
              <a:rPr lang="zh-HK" sz="2000" b="1" i="0" u="none" strike="noStrike" cap="none">
                <a:solidFill>
                  <a:srgbClr val="000000"/>
                </a:solidFill>
                <a:latin typeface="Arial"/>
                <a:ea typeface="Arial"/>
                <a:cs typeface="Arial"/>
                <a:sym typeface="Arial"/>
              </a:rPr>
              <a:t>學生之間：</a:t>
            </a:r>
            <a:endParaRPr sz="2000" b="1"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a:solidFill>
                  <a:srgbClr val="000000"/>
                </a:solidFill>
                <a:latin typeface="Arial"/>
                <a:ea typeface="Arial"/>
                <a:cs typeface="Arial"/>
                <a:sym typeface="Arial"/>
              </a:rPr>
              <a:t>尊重不同文化背景的學生</a:t>
            </a:r>
            <a:endParaRPr sz="20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a:solidFill>
                  <a:srgbClr val="000000"/>
                </a:solidFill>
                <a:latin typeface="Arial"/>
                <a:ea typeface="Arial"/>
                <a:cs typeface="Arial"/>
                <a:sym typeface="Arial"/>
              </a:rPr>
              <a:t>以包容的心態尋求友好交往的空間</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3" name="Google Shape;1153;p79"/>
          <p:cNvGrpSpPr/>
          <p:nvPr/>
        </p:nvGrpSpPr>
        <p:grpSpPr>
          <a:xfrm>
            <a:off x="774483" y="5342451"/>
            <a:ext cx="457200" cy="470490"/>
            <a:chOff x="1686676" y="3794284"/>
            <a:chExt cx="914400" cy="914400"/>
          </a:xfrm>
        </p:grpSpPr>
        <p:sp>
          <p:nvSpPr>
            <p:cNvPr id="1154" name="Google Shape;1154;p79"/>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55" name="Google Shape;1155;p79"/>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156" name="Google Shape;1156;p79"/>
          <p:cNvGrpSpPr/>
          <p:nvPr/>
        </p:nvGrpSpPr>
        <p:grpSpPr>
          <a:xfrm>
            <a:off x="716539" y="3080217"/>
            <a:ext cx="457200" cy="470490"/>
            <a:chOff x="1686676" y="3794284"/>
            <a:chExt cx="914400" cy="914400"/>
          </a:xfrm>
        </p:grpSpPr>
        <p:sp>
          <p:nvSpPr>
            <p:cNvPr id="1157" name="Google Shape;1157;p79"/>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58" name="Google Shape;1158;p79"/>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159" name="Google Shape;1159;p79"/>
          <p:cNvGrpSpPr/>
          <p:nvPr/>
        </p:nvGrpSpPr>
        <p:grpSpPr>
          <a:xfrm>
            <a:off x="716539" y="1317318"/>
            <a:ext cx="457200" cy="470490"/>
            <a:chOff x="1686676" y="3794284"/>
            <a:chExt cx="914400" cy="914400"/>
          </a:xfrm>
        </p:grpSpPr>
        <p:sp>
          <p:nvSpPr>
            <p:cNvPr id="1160" name="Google Shape;1160;p79"/>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61" name="Google Shape;1161;p79"/>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47"/>
                                        </p:tgtEl>
                                        <p:attrNameLst>
                                          <p:attrName>style.visibility</p:attrName>
                                        </p:attrNameLst>
                                      </p:cBhvr>
                                      <p:to>
                                        <p:strVal val="visible"/>
                                      </p:to>
                                    </p:set>
                                    <p:anim calcmode="lin" valueType="num">
                                      <p:cBhvr additive="base">
                                        <p:cTn id="7" dur="500"/>
                                        <p:tgtEl>
                                          <p:spTgt spid="1147"/>
                                        </p:tgtEl>
                                        <p:attrNameLst>
                                          <p:attrName>ppt_w</p:attrName>
                                        </p:attrNameLst>
                                      </p:cBhvr>
                                      <p:tavLst>
                                        <p:tav tm="0">
                                          <p:val>
                                            <p:strVal val="0"/>
                                          </p:val>
                                        </p:tav>
                                        <p:tav tm="100000">
                                          <p:val>
                                            <p:strVal val="#ppt_w"/>
                                          </p:val>
                                        </p:tav>
                                      </p:tavLst>
                                    </p:anim>
                                    <p:anim calcmode="lin" valueType="num">
                                      <p:cBhvr additive="base">
                                        <p:cTn id="8" dur="500"/>
                                        <p:tgtEl>
                                          <p:spTgt spid="1147"/>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153"/>
                                        </p:tgtEl>
                                        <p:attrNameLst>
                                          <p:attrName>style.visibility</p:attrName>
                                        </p:attrNameLst>
                                      </p:cBhvr>
                                      <p:to>
                                        <p:strVal val="visible"/>
                                      </p:to>
                                    </p:set>
                                    <p:animEffect transition="in" filter="fade">
                                      <p:cBhvr>
                                        <p:cTn id="12" dur="500"/>
                                        <p:tgtEl>
                                          <p:spTgt spid="115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56"/>
                                        </p:tgtEl>
                                        <p:attrNameLst>
                                          <p:attrName>style.visibility</p:attrName>
                                        </p:attrNameLst>
                                      </p:cBhvr>
                                      <p:to>
                                        <p:strVal val="visible"/>
                                      </p:to>
                                    </p:set>
                                    <p:animEffect transition="in" filter="fade">
                                      <p:cBhvr>
                                        <p:cTn id="16" dur="500"/>
                                        <p:tgtEl>
                                          <p:spTgt spid="1156"/>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159"/>
                                        </p:tgtEl>
                                        <p:attrNameLst>
                                          <p:attrName>style.visibility</p:attrName>
                                        </p:attrNameLst>
                                      </p:cBhvr>
                                      <p:to>
                                        <p:strVal val="visible"/>
                                      </p:to>
                                    </p:set>
                                    <p:animEffect transition="in" filter="fade">
                                      <p:cBhvr>
                                        <p:cTn id="20" dur="500"/>
                                        <p:tgtEl>
                                          <p:spTgt spid="1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80"/>
          <p:cNvSpPr/>
          <p:nvPr/>
        </p:nvSpPr>
        <p:spPr>
          <a:xfrm>
            <a:off x="0" y="6589104"/>
            <a:ext cx="12192000" cy="2688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68" name="Google Shape;1168;p80"/>
          <p:cNvSpPr/>
          <p:nvPr/>
        </p:nvSpPr>
        <p:spPr>
          <a:xfrm>
            <a:off x="1" y="1"/>
            <a:ext cx="12191999" cy="115396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69" name="Google Shape;1169;p80"/>
          <p:cNvSpPr txBox="1"/>
          <p:nvPr/>
        </p:nvSpPr>
        <p:spPr>
          <a:xfrm>
            <a:off x="1571375" y="99219"/>
            <a:ext cx="7982747" cy="74231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a:solidFill>
                  <a:srgbClr val="1173BC"/>
                </a:solidFill>
                <a:latin typeface="Arial"/>
                <a:ea typeface="Arial"/>
                <a:cs typeface="Arial"/>
                <a:sym typeface="Arial"/>
              </a:rPr>
              <a:t>加強心理準備，積極融入環境</a:t>
            </a:r>
            <a:endParaRPr sz="3600" b="0" i="0" u="none" strike="noStrike" cap="none">
              <a:solidFill>
                <a:srgbClr val="1173BC"/>
              </a:solidFill>
              <a:latin typeface="Arial"/>
              <a:ea typeface="Arial"/>
              <a:cs typeface="Arial"/>
              <a:sym typeface="Arial"/>
            </a:endParaRPr>
          </a:p>
        </p:txBody>
      </p:sp>
      <p:grpSp>
        <p:nvGrpSpPr>
          <p:cNvPr id="1170" name="Google Shape;1170;p80"/>
          <p:cNvGrpSpPr/>
          <p:nvPr/>
        </p:nvGrpSpPr>
        <p:grpSpPr>
          <a:xfrm>
            <a:off x="366462" y="67478"/>
            <a:ext cx="914400" cy="914400"/>
            <a:chOff x="6528170" y="1885071"/>
            <a:chExt cx="914400" cy="914400"/>
          </a:xfrm>
        </p:grpSpPr>
        <p:sp>
          <p:nvSpPr>
            <p:cNvPr id="1171" name="Google Shape;1171;p80"/>
            <p:cNvSpPr/>
            <p:nvPr/>
          </p:nvSpPr>
          <p:spPr>
            <a:xfrm>
              <a:off x="6528170" y="1885071"/>
              <a:ext cx="914400" cy="914400"/>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1172" name="Google Shape;1172;p80"/>
            <p:cNvGrpSpPr/>
            <p:nvPr/>
          </p:nvGrpSpPr>
          <p:grpSpPr>
            <a:xfrm>
              <a:off x="6758963" y="2110099"/>
              <a:ext cx="465138" cy="464344"/>
              <a:chOff x="2581275" y="2582069"/>
              <a:chExt cx="465138" cy="464344"/>
            </a:xfrm>
          </p:grpSpPr>
          <p:sp>
            <p:nvSpPr>
              <p:cNvPr id="1173" name="Google Shape;1173;p80"/>
              <p:cNvSpPr/>
              <p:nvPr/>
            </p:nvSpPr>
            <p:spPr>
              <a:xfrm>
                <a:off x="2581275" y="2582069"/>
                <a:ext cx="465138" cy="464344"/>
              </a:xfrm>
              <a:custGeom>
                <a:avLst/>
                <a:gdLst/>
                <a:ahLst/>
                <a:cxnLst/>
                <a:rect l="l" t="t" r="r" b="b"/>
                <a:pathLst>
                  <a:path w="21600" h="21600" extrusionOk="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1174" name="Google Shape;1174;p80"/>
              <p:cNvSpPr/>
              <p:nvPr/>
            </p:nvSpPr>
            <p:spPr>
              <a:xfrm>
                <a:off x="2871788" y="2640013"/>
                <a:ext cx="115888" cy="115888"/>
              </a:xfrm>
              <a:custGeom>
                <a:avLst/>
                <a:gdLst/>
                <a:ahLst/>
                <a:cxnLst/>
                <a:rect l="l" t="t" r="r" b="b"/>
                <a:pathLst>
                  <a:path w="21600" h="21333" extrusionOk="0">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sp>
        <p:nvSpPr>
          <p:cNvPr id="1175" name="Google Shape;1175;p80"/>
          <p:cNvSpPr txBox="1"/>
          <p:nvPr/>
        </p:nvSpPr>
        <p:spPr>
          <a:xfrm>
            <a:off x="1571375" y="1099710"/>
            <a:ext cx="11163302" cy="696023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zh-HK" sz="2000" b="1" i="0" u="none" strike="noStrike" cap="none" dirty="0">
                <a:solidFill>
                  <a:srgbClr val="000000"/>
                </a:solidFill>
                <a:latin typeface="Arial"/>
                <a:ea typeface="Arial"/>
                <a:cs typeface="Arial"/>
                <a:sym typeface="Arial"/>
              </a:rPr>
              <a:t>大學：</a:t>
            </a:r>
            <a:endParaRPr sz="2000" b="1"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dirty="0">
                <a:solidFill>
                  <a:srgbClr val="000000"/>
                </a:solidFill>
                <a:latin typeface="Arial"/>
                <a:ea typeface="Arial"/>
                <a:cs typeface="Arial"/>
                <a:sym typeface="Arial"/>
              </a:rPr>
              <a:t>在錄取之前為學生提供豐富的資料，讓學生瞭解香港文化</a:t>
            </a:r>
            <a:endParaRPr sz="20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dirty="0">
                <a:solidFill>
                  <a:srgbClr val="000000"/>
                </a:solidFill>
                <a:latin typeface="Arial"/>
                <a:ea typeface="Arial"/>
                <a:cs typeface="Arial"/>
                <a:sym typeface="Arial"/>
              </a:rPr>
              <a:t>建立更加完善的粵語教學系統，減少內地生的語言溝通障礙</a:t>
            </a:r>
            <a:endParaRPr sz="20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zh-HK" sz="2000" b="1" i="0" u="none" strike="noStrike" cap="none" dirty="0">
                <a:solidFill>
                  <a:srgbClr val="000000"/>
                </a:solidFill>
                <a:latin typeface="Arial"/>
                <a:ea typeface="Arial"/>
                <a:cs typeface="Arial"/>
                <a:sym typeface="Arial"/>
              </a:rPr>
              <a:t>內地生聯合會MUA：</a:t>
            </a:r>
            <a:endParaRPr sz="2000" b="1"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dirty="0">
                <a:solidFill>
                  <a:srgbClr val="000000"/>
                </a:solidFill>
                <a:latin typeface="Arial"/>
                <a:ea typeface="Arial"/>
                <a:cs typeface="Arial"/>
                <a:sym typeface="Arial"/>
              </a:rPr>
              <a:t>在迎新營時輸出正確的大學生活觀念與融入理念</a:t>
            </a:r>
            <a:endParaRPr sz="20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dirty="0">
                <a:solidFill>
                  <a:srgbClr val="000000"/>
                </a:solidFill>
                <a:latin typeface="Arial"/>
                <a:ea typeface="Arial"/>
                <a:cs typeface="Arial"/>
                <a:sym typeface="Arial"/>
              </a:rPr>
              <a:t>為內地生提供融入舍堂的幫助</a:t>
            </a:r>
            <a:endParaRPr sz="20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zh-HK" sz="2000" b="1" i="0" u="none" strike="noStrike" cap="none" dirty="0">
                <a:solidFill>
                  <a:srgbClr val="000000"/>
                </a:solidFill>
                <a:latin typeface="Arial"/>
                <a:ea typeface="Arial"/>
                <a:cs typeface="Arial"/>
                <a:sym typeface="Arial"/>
              </a:rPr>
              <a:t>內地生：</a:t>
            </a:r>
            <a:endParaRPr sz="2000" b="1"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dirty="0">
                <a:solidFill>
                  <a:srgbClr val="000000"/>
                </a:solidFill>
                <a:latin typeface="Arial"/>
                <a:ea typeface="Arial"/>
                <a:cs typeface="Arial"/>
                <a:sym typeface="Arial"/>
              </a:rPr>
              <a:t>在進入大學之前做好充分的心理準備，主動瞭解香港文化</a:t>
            </a:r>
            <a:endParaRPr sz="20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zh-HK" sz="2000" b="0" i="0" u="none" strike="noStrike" cap="none" dirty="0">
                <a:solidFill>
                  <a:srgbClr val="000000"/>
                </a:solidFill>
                <a:latin typeface="Arial"/>
                <a:ea typeface="Arial"/>
                <a:cs typeface="Arial"/>
                <a:sym typeface="Arial"/>
              </a:rPr>
              <a:t>正確認識粵語水平對於融入的影響，以更積極地心態去學習粵語</a:t>
            </a:r>
            <a:endParaRPr sz="20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2000" b="0" i="0" u="none" strike="noStrike" cap="none" dirty="0">
              <a:solidFill>
                <a:srgbClr val="000000"/>
              </a:solidFill>
              <a:latin typeface="Arial"/>
              <a:ea typeface="Arial"/>
              <a:cs typeface="Arial"/>
              <a:sym typeface="Arial"/>
            </a:endParaRPr>
          </a:p>
        </p:txBody>
      </p:sp>
      <p:grpSp>
        <p:nvGrpSpPr>
          <p:cNvPr id="1176" name="Google Shape;1176;p80"/>
          <p:cNvGrpSpPr/>
          <p:nvPr/>
        </p:nvGrpSpPr>
        <p:grpSpPr>
          <a:xfrm>
            <a:off x="858184" y="1284446"/>
            <a:ext cx="457200" cy="470490"/>
            <a:chOff x="1686676" y="3794284"/>
            <a:chExt cx="914400" cy="914400"/>
          </a:xfrm>
        </p:grpSpPr>
        <p:sp>
          <p:nvSpPr>
            <p:cNvPr id="1177" name="Google Shape;1177;p80"/>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78" name="Google Shape;1178;p80"/>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179" name="Google Shape;1179;p80"/>
          <p:cNvGrpSpPr/>
          <p:nvPr/>
        </p:nvGrpSpPr>
        <p:grpSpPr>
          <a:xfrm>
            <a:off x="861202" y="2967989"/>
            <a:ext cx="457200" cy="470490"/>
            <a:chOff x="1686676" y="3794284"/>
            <a:chExt cx="914400" cy="914400"/>
          </a:xfrm>
        </p:grpSpPr>
        <p:sp>
          <p:nvSpPr>
            <p:cNvPr id="1180" name="Google Shape;1180;p80"/>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81" name="Google Shape;1181;p80"/>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182" name="Google Shape;1182;p80"/>
          <p:cNvGrpSpPr/>
          <p:nvPr/>
        </p:nvGrpSpPr>
        <p:grpSpPr>
          <a:xfrm>
            <a:off x="861202" y="5205963"/>
            <a:ext cx="457200" cy="470490"/>
            <a:chOff x="1686676" y="3794284"/>
            <a:chExt cx="914400" cy="914400"/>
          </a:xfrm>
        </p:grpSpPr>
        <p:sp>
          <p:nvSpPr>
            <p:cNvPr id="1183" name="Google Shape;1183;p80"/>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84" name="Google Shape;1184;p80"/>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70"/>
                                        </p:tgtEl>
                                        <p:attrNameLst>
                                          <p:attrName>style.visibility</p:attrName>
                                        </p:attrNameLst>
                                      </p:cBhvr>
                                      <p:to>
                                        <p:strVal val="visible"/>
                                      </p:to>
                                    </p:set>
                                    <p:anim calcmode="lin" valueType="num">
                                      <p:cBhvr additive="base">
                                        <p:cTn id="7" dur="500"/>
                                        <p:tgtEl>
                                          <p:spTgt spid="1170"/>
                                        </p:tgtEl>
                                        <p:attrNameLst>
                                          <p:attrName>ppt_w</p:attrName>
                                        </p:attrNameLst>
                                      </p:cBhvr>
                                      <p:tavLst>
                                        <p:tav tm="0">
                                          <p:val>
                                            <p:strVal val="0"/>
                                          </p:val>
                                        </p:tav>
                                        <p:tav tm="100000">
                                          <p:val>
                                            <p:strVal val="#ppt_w"/>
                                          </p:val>
                                        </p:tav>
                                      </p:tavLst>
                                    </p:anim>
                                    <p:anim calcmode="lin" valueType="num">
                                      <p:cBhvr additive="base">
                                        <p:cTn id="8" dur="500"/>
                                        <p:tgtEl>
                                          <p:spTgt spid="1170"/>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176"/>
                                        </p:tgtEl>
                                        <p:attrNameLst>
                                          <p:attrName>style.visibility</p:attrName>
                                        </p:attrNameLst>
                                      </p:cBhvr>
                                      <p:to>
                                        <p:strVal val="visible"/>
                                      </p:to>
                                    </p:set>
                                    <p:animEffect transition="in" filter="fade">
                                      <p:cBhvr>
                                        <p:cTn id="12" dur="500"/>
                                        <p:tgtEl>
                                          <p:spTgt spid="117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79"/>
                                        </p:tgtEl>
                                        <p:attrNameLst>
                                          <p:attrName>style.visibility</p:attrName>
                                        </p:attrNameLst>
                                      </p:cBhvr>
                                      <p:to>
                                        <p:strVal val="visible"/>
                                      </p:to>
                                    </p:set>
                                    <p:animEffect transition="in" filter="fade">
                                      <p:cBhvr>
                                        <p:cTn id="16" dur="500"/>
                                        <p:tgtEl>
                                          <p:spTgt spid="1179"/>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182"/>
                                        </p:tgtEl>
                                        <p:attrNameLst>
                                          <p:attrName>style.visibility</p:attrName>
                                        </p:attrNameLst>
                                      </p:cBhvr>
                                      <p:to>
                                        <p:strVal val="visible"/>
                                      </p:to>
                                    </p:set>
                                    <p:animEffect transition="in" filter="fade">
                                      <p:cBhvr>
                                        <p:cTn id="20" dur="500"/>
                                        <p:tgtEl>
                                          <p:spTgt spid="1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81"/>
          <p:cNvSpPr/>
          <p:nvPr/>
        </p:nvSpPr>
        <p:spPr>
          <a:xfrm>
            <a:off x="0" y="6589104"/>
            <a:ext cx="12192000" cy="2688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1191" name="Google Shape;1191;p81"/>
          <p:cNvGrpSpPr/>
          <p:nvPr/>
        </p:nvGrpSpPr>
        <p:grpSpPr>
          <a:xfrm>
            <a:off x="1360482" y="1532491"/>
            <a:ext cx="457200" cy="470490"/>
            <a:chOff x="1686676" y="3794284"/>
            <a:chExt cx="914400" cy="914400"/>
          </a:xfrm>
        </p:grpSpPr>
        <p:sp>
          <p:nvSpPr>
            <p:cNvPr id="1192" name="Google Shape;1192;p81"/>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93" name="Google Shape;1193;p81"/>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194" name="Google Shape;1194;p81"/>
          <p:cNvGrpSpPr/>
          <p:nvPr/>
        </p:nvGrpSpPr>
        <p:grpSpPr>
          <a:xfrm>
            <a:off x="1374139" y="3708364"/>
            <a:ext cx="457200" cy="470490"/>
            <a:chOff x="1686676" y="3794284"/>
            <a:chExt cx="914400" cy="914400"/>
          </a:xfrm>
        </p:grpSpPr>
        <p:sp>
          <p:nvSpPr>
            <p:cNvPr id="1195" name="Google Shape;1195;p81"/>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96" name="Google Shape;1196;p81"/>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97" name="Google Shape;1197;p81"/>
          <p:cNvSpPr/>
          <p:nvPr/>
        </p:nvSpPr>
        <p:spPr>
          <a:xfrm>
            <a:off x="-1" y="-17933"/>
            <a:ext cx="12191999" cy="142735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198" name="Google Shape;1198;p81"/>
          <p:cNvSpPr txBox="1"/>
          <p:nvPr/>
        </p:nvSpPr>
        <p:spPr>
          <a:xfrm>
            <a:off x="1569026" y="325600"/>
            <a:ext cx="8069244" cy="74231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3600"/>
              <a:buFont typeface="Arial"/>
              <a:buNone/>
            </a:pPr>
            <a:r>
              <a:rPr lang="zh-HK" sz="3600" b="0" i="0" u="none" strike="noStrike" cap="none" dirty="0">
                <a:solidFill>
                  <a:srgbClr val="1173BC"/>
                </a:solidFill>
                <a:latin typeface="Arial"/>
                <a:ea typeface="Arial"/>
                <a:cs typeface="Arial"/>
                <a:sym typeface="Arial"/>
              </a:rPr>
              <a:t>提高國際化水平，包容匯聚不同文化</a:t>
            </a:r>
            <a:endParaRPr sz="3600" b="0" i="0" u="none" strike="noStrike" cap="none" dirty="0">
              <a:solidFill>
                <a:srgbClr val="1173BC"/>
              </a:solidFill>
              <a:latin typeface="Arial"/>
              <a:ea typeface="Arial"/>
              <a:cs typeface="Arial"/>
              <a:sym typeface="Arial"/>
            </a:endParaRPr>
          </a:p>
        </p:txBody>
      </p:sp>
      <p:grpSp>
        <p:nvGrpSpPr>
          <p:cNvPr id="1199" name="Google Shape;1199;p81"/>
          <p:cNvGrpSpPr/>
          <p:nvPr/>
        </p:nvGrpSpPr>
        <p:grpSpPr>
          <a:xfrm>
            <a:off x="423833" y="239560"/>
            <a:ext cx="914400" cy="914400"/>
            <a:chOff x="6528170" y="1885071"/>
            <a:chExt cx="914400" cy="914400"/>
          </a:xfrm>
        </p:grpSpPr>
        <p:sp>
          <p:nvSpPr>
            <p:cNvPr id="1200" name="Google Shape;1200;p81"/>
            <p:cNvSpPr/>
            <p:nvPr/>
          </p:nvSpPr>
          <p:spPr>
            <a:xfrm>
              <a:off x="6528170" y="1885071"/>
              <a:ext cx="914400" cy="914400"/>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nvGrpSpPr>
            <p:cNvPr id="1201" name="Google Shape;1201;p81"/>
            <p:cNvGrpSpPr/>
            <p:nvPr/>
          </p:nvGrpSpPr>
          <p:grpSpPr>
            <a:xfrm>
              <a:off x="6758963" y="2110099"/>
              <a:ext cx="465138" cy="464344"/>
              <a:chOff x="2581275" y="2582069"/>
              <a:chExt cx="465138" cy="464344"/>
            </a:xfrm>
          </p:grpSpPr>
          <p:sp>
            <p:nvSpPr>
              <p:cNvPr id="1202" name="Google Shape;1202;p81"/>
              <p:cNvSpPr/>
              <p:nvPr/>
            </p:nvSpPr>
            <p:spPr>
              <a:xfrm>
                <a:off x="2581275" y="2582069"/>
                <a:ext cx="465138" cy="464344"/>
              </a:xfrm>
              <a:custGeom>
                <a:avLst/>
                <a:gdLst/>
                <a:ahLst/>
                <a:cxnLst/>
                <a:rect l="l" t="t" r="r" b="b"/>
                <a:pathLst>
                  <a:path w="21600" h="21600" extrusionOk="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1203" name="Google Shape;1203;p81"/>
              <p:cNvSpPr/>
              <p:nvPr/>
            </p:nvSpPr>
            <p:spPr>
              <a:xfrm>
                <a:off x="2871788" y="2640013"/>
                <a:ext cx="115888" cy="115888"/>
              </a:xfrm>
              <a:custGeom>
                <a:avLst/>
                <a:gdLst/>
                <a:ahLst/>
                <a:cxnLst/>
                <a:rect l="l" t="t" r="r" b="b"/>
                <a:pathLst>
                  <a:path w="21600" h="21333" extrusionOk="0">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sp>
        <p:nvSpPr>
          <p:cNvPr id="1204" name="Google Shape;1204;p81"/>
          <p:cNvSpPr txBox="1"/>
          <p:nvPr/>
        </p:nvSpPr>
        <p:spPr>
          <a:xfrm>
            <a:off x="2033695" y="1473964"/>
            <a:ext cx="9410159" cy="8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zh-HK" sz="2000" b="1" i="0" u="none" strike="noStrike" cap="none" dirty="0">
                <a:solidFill>
                  <a:srgbClr val="000000"/>
                </a:solidFill>
                <a:latin typeface="Arial"/>
                <a:ea typeface="Arial"/>
                <a:cs typeface="Arial"/>
                <a:sym typeface="Arial"/>
              </a:rPr>
              <a:t>大學及各書院</a:t>
            </a:r>
            <a:r>
              <a:rPr lang="zh-HK" sz="2000" b="0" i="0" u="none" strike="noStrike" cap="none" dirty="0">
                <a:solidFill>
                  <a:srgbClr val="000000"/>
                </a:solidFill>
                <a:latin typeface="Arial"/>
                <a:ea typeface="Arial"/>
                <a:cs typeface="Arial"/>
                <a:sym typeface="Arial"/>
              </a:rPr>
              <a:t>：</a:t>
            </a: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zh-HK" sz="2000" b="0" i="0" u="none" strike="noStrike" cap="none" dirty="0">
                <a:solidFill>
                  <a:srgbClr val="000000"/>
                </a:solidFill>
                <a:latin typeface="Arial"/>
                <a:ea typeface="Arial"/>
                <a:cs typeface="Arial"/>
                <a:sym typeface="Arial"/>
              </a:rPr>
              <a:t>把握大學以及書院未來發展方向，促進國際化發展</a:t>
            </a: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zh-HK" sz="2000" b="0" i="0" u="none" strike="noStrike" cap="none" dirty="0">
                <a:solidFill>
                  <a:srgbClr val="000000"/>
                </a:solidFill>
                <a:latin typeface="Arial"/>
                <a:ea typeface="Arial"/>
                <a:cs typeface="Arial"/>
                <a:sym typeface="Arial"/>
              </a:rPr>
              <a:t>增加國際生錄取比例</a:t>
            </a: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zh-HK" sz="2000" b="0" i="0" u="none" strike="noStrike" cap="none" dirty="0">
                <a:solidFill>
                  <a:srgbClr val="000000"/>
                </a:solidFill>
                <a:latin typeface="Arial"/>
                <a:ea typeface="Arial"/>
                <a:cs typeface="Arial"/>
                <a:sym typeface="Arial"/>
              </a:rPr>
              <a:t>在宿舍安排上加強多元化</a:t>
            </a: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zh-HK" sz="2000" b="0" i="0" u="none" strike="noStrike" cap="none" dirty="0">
                <a:solidFill>
                  <a:srgbClr val="000000"/>
                </a:solidFill>
                <a:latin typeface="Arial"/>
                <a:ea typeface="Arial"/>
                <a:cs typeface="Arial"/>
                <a:sym typeface="Arial"/>
              </a:rPr>
              <a:t>增加以英語交流的活動與組織</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zh-HK" sz="2000" b="1" i="0" u="none" strike="noStrike" cap="none" dirty="0">
                <a:solidFill>
                  <a:srgbClr val="000000"/>
                </a:solidFill>
                <a:latin typeface="Arial"/>
                <a:ea typeface="Arial"/>
                <a:cs typeface="Arial"/>
                <a:sym typeface="Arial"/>
              </a:rPr>
              <a:t>宿生會</a:t>
            </a:r>
            <a:r>
              <a:rPr lang="zh-HK" sz="2000" b="0" i="0" u="none" strike="noStrike" cap="none" dirty="0">
                <a:solidFill>
                  <a:srgbClr val="000000"/>
                </a:solidFill>
                <a:latin typeface="Arial"/>
                <a:ea typeface="Arial"/>
                <a:cs typeface="Arial"/>
                <a:sym typeface="Arial"/>
              </a:rPr>
              <a:t>：</a:t>
            </a: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zh-HK" sz="2000" b="0" i="0" u="none" strike="noStrike" cap="none" dirty="0">
                <a:solidFill>
                  <a:srgbClr val="000000"/>
                </a:solidFill>
                <a:latin typeface="Arial"/>
                <a:ea typeface="Arial"/>
                <a:cs typeface="Arial"/>
                <a:sym typeface="Arial"/>
              </a:rPr>
              <a:t>增加以英語交流的活動</a:t>
            </a: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zh-HK" sz="2000" b="0" i="0" u="none" strike="noStrike" cap="none" dirty="0">
                <a:solidFill>
                  <a:srgbClr val="000000"/>
                </a:solidFill>
                <a:latin typeface="Arial"/>
                <a:ea typeface="Arial"/>
                <a:cs typeface="Arial"/>
                <a:sym typeface="Arial"/>
              </a:rPr>
              <a:t>選擇被更多文化背景的人接受的活動以及遊戲形式</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zh-HK" sz="2000" b="1" i="0" u="none" strike="noStrike" cap="none" dirty="0">
                <a:solidFill>
                  <a:srgbClr val="000000"/>
                </a:solidFill>
                <a:latin typeface="Arial"/>
                <a:ea typeface="Arial"/>
                <a:cs typeface="Arial"/>
                <a:sym typeface="Arial"/>
              </a:rPr>
              <a:t>學生：</a:t>
            </a:r>
            <a:endParaRPr sz="2000" b="1"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zh-HK" sz="2000" b="0" i="0" u="none" strike="noStrike" cap="none" dirty="0">
                <a:solidFill>
                  <a:srgbClr val="000000"/>
                </a:solidFill>
                <a:latin typeface="Arial"/>
                <a:ea typeface="Arial"/>
                <a:cs typeface="Arial"/>
                <a:sym typeface="Arial"/>
              </a:rPr>
              <a:t>提高英語水平，減少溝通障礙</a:t>
            </a: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Font typeface="Arial" panose="020B0604020202020204" pitchFamily="34" charset="0"/>
              <a:buChar char="•"/>
            </a:pPr>
            <a:r>
              <a:rPr lang="zh-HK" sz="2000" b="0" i="0" u="none" strike="noStrike" cap="none" dirty="0">
                <a:solidFill>
                  <a:srgbClr val="000000"/>
                </a:solidFill>
                <a:latin typeface="Arial"/>
                <a:ea typeface="Arial"/>
                <a:cs typeface="Arial"/>
                <a:sym typeface="Arial"/>
              </a:rPr>
              <a:t>以國際視野看待看待大學生活和宿舍生活，積極與不同文化的學生交流</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p:txBody>
      </p:sp>
      <p:grpSp>
        <p:nvGrpSpPr>
          <p:cNvPr id="1205" name="Google Shape;1205;p81"/>
          <p:cNvGrpSpPr/>
          <p:nvPr/>
        </p:nvGrpSpPr>
        <p:grpSpPr>
          <a:xfrm>
            <a:off x="1374139" y="5164273"/>
            <a:ext cx="457200" cy="470490"/>
            <a:chOff x="1686676" y="3794284"/>
            <a:chExt cx="914400" cy="914400"/>
          </a:xfrm>
        </p:grpSpPr>
        <p:sp>
          <p:nvSpPr>
            <p:cNvPr id="1206" name="Google Shape;1206;p81"/>
            <p:cNvSpPr/>
            <p:nvPr/>
          </p:nvSpPr>
          <p:spPr>
            <a:xfrm>
              <a:off x="1686676" y="3794284"/>
              <a:ext cx="914400" cy="914400"/>
            </a:xfrm>
            <a:prstGeom prst="ellipse">
              <a:avLst/>
            </a:prstGeom>
            <a:solidFill>
              <a:srgbClr val="E45C5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207" name="Google Shape;1207;p81"/>
            <p:cNvSpPr/>
            <p:nvPr/>
          </p:nvSpPr>
          <p:spPr>
            <a:xfrm>
              <a:off x="1883994" y="4019312"/>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lt2"/>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91"/>
                                        </p:tgtEl>
                                        <p:attrNameLst>
                                          <p:attrName>style.visibility</p:attrName>
                                        </p:attrNameLst>
                                      </p:cBhvr>
                                      <p:to>
                                        <p:strVal val="visible"/>
                                      </p:to>
                                    </p:set>
                                    <p:animEffect transition="in" filter="fade">
                                      <p:cBhvr>
                                        <p:cTn id="7" dur="500"/>
                                        <p:tgtEl>
                                          <p:spTgt spid="119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94"/>
                                        </p:tgtEl>
                                        <p:attrNameLst>
                                          <p:attrName>style.visibility</p:attrName>
                                        </p:attrNameLst>
                                      </p:cBhvr>
                                      <p:to>
                                        <p:strVal val="visible"/>
                                      </p:to>
                                    </p:set>
                                    <p:animEffect transition="in" filter="fade">
                                      <p:cBhvr>
                                        <p:cTn id="11" dur="500"/>
                                        <p:tgtEl>
                                          <p:spTgt spid="1194"/>
                                        </p:tgtEl>
                                      </p:cBhvr>
                                    </p:animEffect>
                                  </p:childTnLst>
                                </p:cTn>
                              </p:par>
                              <p:par>
                                <p:cTn id="12" presetID="23" presetClass="entr" presetSubtype="16" fill="hold" nodeType="withEffect">
                                  <p:stCondLst>
                                    <p:cond delay="0"/>
                                  </p:stCondLst>
                                  <p:childTnLst>
                                    <p:set>
                                      <p:cBhvr>
                                        <p:cTn id="13" dur="1" fill="hold">
                                          <p:stCondLst>
                                            <p:cond delay="0"/>
                                          </p:stCondLst>
                                        </p:cTn>
                                        <p:tgtEl>
                                          <p:spTgt spid="1199"/>
                                        </p:tgtEl>
                                        <p:attrNameLst>
                                          <p:attrName>style.visibility</p:attrName>
                                        </p:attrNameLst>
                                      </p:cBhvr>
                                      <p:to>
                                        <p:strVal val="visible"/>
                                      </p:to>
                                    </p:set>
                                    <p:anim calcmode="lin" valueType="num">
                                      <p:cBhvr additive="base">
                                        <p:cTn id="14" dur="500"/>
                                        <p:tgtEl>
                                          <p:spTgt spid="1199"/>
                                        </p:tgtEl>
                                        <p:attrNameLst>
                                          <p:attrName>ppt_w</p:attrName>
                                        </p:attrNameLst>
                                      </p:cBhvr>
                                      <p:tavLst>
                                        <p:tav tm="0">
                                          <p:val>
                                            <p:strVal val="0"/>
                                          </p:val>
                                        </p:tav>
                                        <p:tav tm="100000">
                                          <p:val>
                                            <p:strVal val="#ppt_w"/>
                                          </p:val>
                                        </p:tav>
                                      </p:tavLst>
                                    </p:anim>
                                    <p:anim calcmode="lin" valueType="num">
                                      <p:cBhvr additive="base">
                                        <p:cTn id="15" dur="500"/>
                                        <p:tgtEl>
                                          <p:spTgt spid="1199"/>
                                        </p:tgtEl>
                                        <p:attrNameLst>
                                          <p:attrName>ppt_h</p:attrName>
                                        </p:attrNameLst>
                                      </p:cBhvr>
                                      <p:tavLst>
                                        <p:tav tm="0">
                                          <p:val>
                                            <p:strVal val="0"/>
                                          </p:val>
                                        </p:tav>
                                        <p:tav tm="100000">
                                          <p:val>
                                            <p:strVal val="#ppt_h"/>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05"/>
                                        </p:tgtEl>
                                        <p:attrNameLst>
                                          <p:attrName>style.visibility</p:attrName>
                                        </p:attrNameLst>
                                      </p:cBhvr>
                                      <p:to>
                                        <p:strVal val="visible"/>
                                      </p:to>
                                    </p:set>
                                    <p:animEffect transition="in" filter="fade">
                                      <p:cBhvr>
                                        <p:cTn id="19" dur="500"/>
                                        <p:tgtEl>
                                          <p:spTgt spid="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837F3EC-511B-9F43-885C-A6DF01D3607B}"/>
              </a:ext>
            </a:extLst>
          </p:cNvPr>
          <p:cNvSpPr>
            <a:spLocks noGrp="1"/>
          </p:cNvSpPr>
          <p:nvPr>
            <p:ph type="body" idx="1"/>
          </p:nvPr>
        </p:nvSpPr>
        <p:spPr>
          <a:xfrm>
            <a:off x="336107" y="678374"/>
            <a:ext cx="11172659" cy="1384995"/>
          </a:xfrm>
        </p:spPr>
        <p:txBody>
          <a:bodyPr/>
          <a:lstStyle/>
          <a:p>
            <a:r>
              <a:rPr lang="en-US" altLang="zh-CN" dirty="0">
                <a:solidFill>
                  <a:srgbClr val="0070C0"/>
                </a:solidFill>
              </a:rPr>
              <a:t>Reference</a:t>
            </a:r>
          </a:p>
          <a:p>
            <a:endParaRPr lang="en-US" sz="4000" dirty="0">
              <a:solidFill>
                <a:srgbClr val="0070C0"/>
              </a:solidFill>
            </a:endParaRPr>
          </a:p>
          <a:p>
            <a:endParaRPr lang="en-US" sz="4000" dirty="0">
              <a:solidFill>
                <a:srgbClr val="0070C0"/>
              </a:solidFill>
            </a:endParaRPr>
          </a:p>
          <a:p>
            <a:r>
              <a:rPr lang="zh-HK" altLang="en-US" sz="2800" b="0" dirty="0">
                <a:solidFill>
                  <a:srgbClr val="202020"/>
                </a:solidFill>
                <a:latin typeface="Arial"/>
                <a:ea typeface="Arial"/>
                <a:cs typeface="Arial"/>
                <a:sym typeface="Arial"/>
              </a:rPr>
              <a:t>陳國明</a:t>
            </a:r>
            <a:r>
              <a:rPr lang="en-US" altLang="zh-HK" sz="2800" b="0" dirty="0">
                <a:solidFill>
                  <a:srgbClr val="202020"/>
                </a:solidFill>
                <a:latin typeface="Arial"/>
                <a:ea typeface="Arial"/>
                <a:cs typeface="Arial"/>
                <a:sym typeface="Arial"/>
              </a:rPr>
              <a:t>(2012)</a:t>
            </a:r>
            <a:r>
              <a:rPr lang="zh-HK" altLang="en-US" sz="2800" b="0" dirty="0">
                <a:solidFill>
                  <a:srgbClr val="202020"/>
                </a:solidFill>
                <a:latin typeface="Arial"/>
                <a:ea typeface="Arial"/>
                <a:cs typeface="Arial"/>
                <a:sym typeface="Arial"/>
              </a:rPr>
              <a:t>。跨文化適應理論構建學術。學術研究，</a:t>
            </a:r>
            <a:r>
              <a:rPr lang="en-US" altLang="zh-HK" sz="2800" b="0" dirty="0">
                <a:solidFill>
                  <a:srgbClr val="202020"/>
                </a:solidFill>
                <a:latin typeface="Arial"/>
                <a:ea typeface="Arial"/>
                <a:cs typeface="Arial"/>
                <a:sym typeface="Arial"/>
              </a:rPr>
              <a:t>2012(1)</a:t>
            </a:r>
            <a:r>
              <a:rPr lang="zh-HK" altLang="en-US" sz="2800" b="0" dirty="0">
                <a:solidFill>
                  <a:srgbClr val="202020"/>
                </a:solidFill>
                <a:latin typeface="Arial"/>
                <a:ea typeface="Arial"/>
                <a:cs typeface="Arial"/>
                <a:sym typeface="Arial"/>
              </a:rPr>
              <a:t>，</a:t>
            </a:r>
            <a:r>
              <a:rPr lang="en-US" altLang="zh-HK" sz="2800" b="0" dirty="0">
                <a:solidFill>
                  <a:srgbClr val="202020"/>
                </a:solidFill>
                <a:latin typeface="Arial"/>
                <a:ea typeface="Arial"/>
                <a:cs typeface="Arial"/>
                <a:sym typeface="Arial"/>
              </a:rPr>
              <a:t>131-138</a:t>
            </a:r>
          </a:p>
          <a:p>
            <a:endParaRPr lang="en-US" altLang="zh-HK" sz="2800" b="0" dirty="0">
              <a:solidFill>
                <a:srgbClr val="202020"/>
              </a:solidFill>
              <a:latin typeface="Arial"/>
              <a:ea typeface="Arial"/>
              <a:cs typeface="Arial"/>
              <a:sym typeface="Arial"/>
            </a:endParaRPr>
          </a:p>
          <a:p>
            <a:r>
              <a:rPr lang="zh-TW" altLang="en-US" sz="2800" b="0" dirty="0">
                <a:solidFill>
                  <a:srgbClr val="202020"/>
                </a:solidFill>
                <a:latin typeface="Arial"/>
                <a:ea typeface="Arial"/>
                <a:cs typeface="Arial"/>
                <a:sym typeface="Arial"/>
              </a:rPr>
              <a:t>黎明澤</a:t>
            </a:r>
            <a:r>
              <a:rPr lang="en-US" altLang="zh-TW" sz="2800" b="0" dirty="0">
                <a:solidFill>
                  <a:srgbClr val="202020"/>
                </a:solidFill>
                <a:latin typeface="Arial"/>
                <a:ea typeface="Arial"/>
                <a:cs typeface="Arial"/>
                <a:sym typeface="Arial"/>
              </a:rPr>
              <a:t>(2010)</a:t>
            </a:r>
            <a:r>
              <a:rPr lang="zh-TW" altLang="en-US" sz="2800" b="0" dirty="0">
                <a:solidFill>
                  <a:srgbClr val="202020"/>
                </a:solidFill>
                <a:latin typeface="Arial"/>
                <a:ea typeface="Arial"/>
                <a:cs typeface="Arial"/>
                <a:sym typeface="Arial"/>
              </a:rPr>
              <a:t>。淺論城市融入過程中的社會認同“內卷化”。廣州社會主義學院學報，</a:t>
            </a:r>
            <a:r>
              <a:rPr lang="en-US" altLang="zh-TW" sz="2800" b="0" dirty="0">
                <a:solidFill>
                  <a:srgbClr val="202020"/>
                </a:solidFill>
                <a:latin typeface="Arial"/>
                <a:ea typeface="Arial"/>
                <a:cs typeface="Arial"/>
                <a:sym typeface="Arial"/>
              </a:rPr>
              <a:t>31,31-35</a:t>
            </a:r>
            <a:r>
              <a:rPr lang="zh-TW" altLang="en-US" sz="2800" b="0" dirty="0">
                <a:solidFill>
                  <a:srgbClr val="202020"/>
                </a:solidFill>
                <a:latin typeface="Arial"/>
                <a:ea typeface="Arial"/>
                <a:cs typeface="Arial"/>
                <a:sym typeface="Arial"/>
              </a:rPr>
              <a:t>。</a:t>
            </a:r>
          </a:p>
          <a:p>
            <a:endParaRPr lang="en-US" dirty="0">
              <a:solidFill>
                <a:srgbClr val="0070C0"/>
              </a:solidFill>
            </a:endParaRPr>
          </a:p>
        </p:txBody>
      </p:sp>
      <p:sp>
        <p:nvSpPr>
          <p:cNvPr id="3" name="Google Shape;1190;p81">
            <a:extLst>
              <a:ext uri="{FF2B5EF4-FFF2-40B4-BE49-F238E27FC236}">
                <a16:creationId xmlns:a16="http://schemas.microsoft.com/office/drawing/2014/main" xmlns="" id="{233D5D32-EDE8-3545-A207-FC770C3C340A}"/>
              </a:ext>
            </a:extLst>
          </p:cNvPr>
          <p:cNvSpPr/>
          <p:nvPr/>
        </p:nvSpPr>
        <p:spPr>
          <a:xfrm>
            <a:off x="0" y="6589104"/>
            <a:ext cx="12192000" cy="2688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13438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Shape 728"/>
        <p:cNvGrpSpPr/>
        <p:nvPr/>
      </p:nvGrpSpPr>
      <p:grpSpPr>
        <a:xfrm>
          <a:off x="0" y="0"/>
          <a:ext cx="0" cy="0"/>
          <a:chOff x="0" y="0"/>
          <a:chExt cx="0" cy="0"/>
        </a:xfrm>
      </p:grpSpPr>
      <p:sp>
        <p:nvSpPr>
          <p:cNvPr id="730" name="Google Shape;730;p36"/>
          <p:cNvSpPr txBox="1"/>
          <p:nvPr/>
        </p:nvSpPr>
        <p:spPr>
          <a:xfrm>
            <a:off x="0" y="1"/>
            <a:ext cx="12191999" cy="6858000"/>
          </a:xfrm>
          <a:prstGeom prst="rect">
            <a:avLst/>
          </a:prstGeom>
          <a:solidFill>
            <a:srgbClr val="F4EBC0"/>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12" name="Google Shape;729;p36">
            <a:extLst>
              <a:ext uri="{FF2B5EF4-FFF2-40B4-BE49-F238E27FC236}">
                <a16:creationId xmlns:a16="http://schemas.microsoft.com/office/drawing/2014/main" xmlns="" id="{703DA876-32CD-BF40-A331-48D9416405C3}"/>
              </a:ext>
            </a:extLst>
          </p:cNvPr>
          <p:cNvPicPr preferRelativeResize="0"/>
          <p:nvPr/>
        </p:nvPicPr>
        <p:blipFill rotWithShape="1">
          <a:blip r:embed="rId3">
            <a:alphaModFix amt="34000"/>
          </a:blip>
          <a:srcRect l="4230" t="20426" r="3283" b="2126"/>
          <a:stretch/>
        </p:blipFill>
        <p:spPr>
          <a:xfrm>
            <a:off x="1815829" y="0"/>
            <a:ext cx="8560340" cy="7168627"/>
          </a:xfrm>
          <a:prstGeom prst="rect">
            <a:avLst/>
          </a:prstGeom>
          <a:noFill/>
          <a:ln>
            <a:noFill/>
          </a:ln>
        </p:spPr>
      </p:pic>
      <p:cxnSp>
        <p:nvCxnSpPr>
          <p:cNvPr id="13" name="Google Shape;731;p36">
            <a:extLst>
              <a:ext uri="{FF2B5EF4-FFF2-40B4-BE49-F238E27FC236}">
                <a16:creationId xmlns:a16="http://schemas.microsoft.com/office/drawing/2014/main" xmlns="" id="{88BEF42B-1F00-B749-AEC6-6C79C81A5AE1}"/>
              </a:ext>
            </a:extLst>
          </p:cNvPr>
          <p:cNvCxnSpPr/>
          <p:nvPr/>
        </p:nvCxnSpPr>
        <p:spPr>
          <a:xfrm>
            <a:off x="1011676" y="1011677"/>
            <a:ext cx="10155677" cy="0"/>
          </a:xfrm>
          <a:prstGeom prst="straightConnector1">
            <a:avLst/>
          </a:prstGeom>
          <a:noFill/>
          <a:ln w="79375"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cxnSp>
        <p:nvCxnSpPr>
          <p:cNvPr id="14" name="Google Shape;732;p36">
            <a:extLst>
              <a:ext uri="{FF2B5EF4-FFF2-40B4-BE49-F238E27FC236}">
                <a16:creationId xmlns:a16="http://schemas.microsoft.com/office/drawing/2014/main" xmlns="" id="{2F18A991-6BAC-1E4B-B005-B2985F7C5D61}"/>
              </a:ext>
            </a:extLst>
          </p:cNvPr>
          <p:cNvCxnSpPr/>
          <p:nvPr/>
        </p:nvCxnSpPr>
        <p:spPr>
          <a:xfrm>
            <a:off x="972761" y="4978588"/>
            <a:ext cx="10155677" cy="0"/>
          </a:xfrm>
          <a:prstGeom prst="straightConnector1">
            <a:avLst/>
          </a:prstGeom>
          <a:noFill/>
          <a:ln w="79375"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cxnSp>
        <p:nvCxnSpPr>
          <p:cNvPr id="15" name="Google Shape;733;p36">
            <a:extLst>
              <a:ext uri="{FF2B5EF4-FFF2-40B4-BE49-F238E27FC236}">
                <a16:creationId xmlns:a16="http://schemas.microsoft.com/office/drawing/2014/main" xmlns="" id="{6C6F172F-49E8-404D-A0B3-F1A02A63479E}"/>
              </a:ext>
            </a:extLst>
          </p:cNvPr>
          <p:cNvCxnSpPr/>
          <p:nvPr/>
        </p:nvCxnSpPr>
        <p:spPr>
          <a:xfrm>
            <a:off x="1011676" y="1183956"/>
            <a:ext cx="10155677" cy="0"/>
          </a:xfrm>
          <a:prstGeom prst="straightConnector1">
            <a:avLst/>
          </a:prstGeom>
          <a:noFill/>
          <a:ln w="31750"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cxnSp>
        <p:nvCxnSpPr>
          <p:cNvPr id="16" name="Google Shape;734;p36">
            <a:extLst>
              <a:ext uri="{FF2B5EF4-FFF2-40B4-BE49-F238E27FC236}">
                <a16:creationId xmlns:a16="http://schemas.microsoft.com/office/drawing/2014/main" xmlns="" id="{6B063515-12E0-E142-B40D-665E9E3A58B0}"/>
              </a:ext>
            </a:extLst>
          </p:cNvPr>
          <p:cNvCxnSpPr/>
          <p:nvPr/>
        </p:nvCxnSpPr>
        <p:spPr>
          <a:xfrm>
            <a:off x="972762" y="4795173"/>
            <a:ext cx="10155677" cy="0"/>
          </a:xfrm>
          <a:prstGeom prst="straightConnector1">
            <a:avLst/>
          </a:prstGeom>
          <a:noFill/>
          <a:ln w="31750"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sp>
        <p:nvSpPr>
          <p:cNvPr id="17" name="Google Shape;735;p36">
            <a:extLst>
              <a:ext uri="{FF2B5EF4-FFF2-40B4-BE49-F238E27FC236}">
                <a16:creationId xmlns:a16="http://schemas.microsoft.com/office/drawing/2014/main" xmlns="" id="{6F472AD0-BB88-4E4E-B29B-57A4558EF930}"/>
              </a:ext>
            </a:extLst>
          </p:cNvPr>
          <p:cNvSpPr txBox="1"/>
          <p:nvPr/>
        </p:nvSpPr>
        <p:spPr>
          <a:xfrm>
            <a:off x="2353242" y="2681662"/>
            <a:ext cx="7394713" cy="1919243"/>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4800"/>
              <a:buFont typeface="Arial"/>
              <a:buNone/>
            </a:pPr>
            <a:r>
              <a:rPr lang="en-US" altLang="zh-CN" sz="4800" b="1" i="0" u="none" strike="noStrike" cap="none" dirty="0">
                <a:solidFill>
                  <a:srgbClr val="0070BF"/>
                </a:solidFill>
                <a:latin typeface="Arial"/>
                <a:ea typeface="Arial"/>
                <a:cs typeface="Arial"/>
                <a:sym typeface="Arial"/>
              </a:rPr>
              <a:t>Q</a:t>
            </a:r>
            <a:r>
              <a:rPr lang="zh-CN" altLang="en-US" sz="4800" b="1" i="0" u="none" strike="noStrike" cap="none" dirty="0">
                <a:solidFill>
                  <a:srgbClr val="0070BF"/>
                </a:solidFill>
                <a:latin typeface="Arial"/>
                <a:ea typeface="Arial"/>
                <a:cs typeface="Arial"/>
                <a:sym typeface="Arial"/>
              </a:rPr>
              <a:t> </a:t>
            </a:r>
            <a:r>
              <a:rPr lang="en-US" altLang="zh-CN" sz="4800" b="1" i="0" u="none" strike="noStrike" cap="none" dirty="0">
                <a:solidFill>
                  <a:srgbClr val="0070BF"/>
                </a:solidFill>
                <a:latin typeface="Arial"/>
                <a:ea typeface="Arial"/>
                <a:cs typeface="Arial"/>
                <a:sym typeface="Arial"/>
              </a:rPr>
              <a:t>&amp;</a:t>
            </a:r>
            <a:r>
              <a:rPr lang="zh-CN" altLang="en-US" sz="4800" b="1" i="0" u="none" strike="noStrike" cap="none" dirty="0">
                <a:solidFill>
                  <a:srgbClr val="0070BF"/>
                </a:solidFill>
                <a:latin typeface="Arial"/>
                <a:ea typeface="Arial"/>
                <a:cs typeface="Arial"/>
                <a:sym typeface="Arial"/>
              </a:rPr>
              <a:t> </a:t>
            </a:r>
            <a:r>
              <a:rPr lang="en-US" altLang="zh-CN" sz="4800" b="1" i="0" u="none" strike="noStrike" cap="none" dirty="0">
                <a:solidFill>
                  <a:srgbClr val="0070BF"/>
                </a:solidFill>
                <a:latin typeface="Arial"/>
                <a:ea typeface="Arial"/>
                <a:cs typeface="Arial"/>
                <a:sym typeface="Arial"/>
              </a:rPr>
              <a:t>A</a:t>
            </a:r>
            <a:endParaRPr sz="4800" b="1" i="0" u="none" strike="noStrike" cap="none" dirty="0">
              <a:solidFill>
                <a:srgbClr val="0070BF"/>
              </a:solidFill>
              <a:latin typeface="Arial"/>
              <a:ea typeface="Arial"/>
              <a:cs typeface="Arial"/>
              <a:sym typeface="Arial"/>
            </a:endParaRPr>
          </a:p>
        </p:txBody>
      </p:sp>
    </p:spTree>
    <p:extLst>
      <p:ext uri="{BB962C8B-B14F-4D97-AF65-F5344CB8AC3E}">
        <p14:creationId xmlns:p14="http://schemas.microsoft.com/office/powerpoint/2010/main" val="205032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63"/>
        <p:cNvGrpSpPr/>
        <p:nvPr/>
      </p:nvGrpSpPr>
      <p:grpSpPr>
        <a:xfrm>
          <a:off x="0" y="0"/>
          <a:ext cx="0" cy="0"/>
          <a:chOff x="0" y="0"/>
          <a:chExt cx="0" cy="0"/>
        </a:xfrm>
      </p:grpSpPr>
      <p:sp>
        <p:nvSpPr>
          <p:cNvPr id="764" name="Google Shape;764;p39"/>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65" name="Google Shape;765;p39"/>
          <p:cNvSpPr txBox="1">
            <a:spLocks noGrp="1"/>
          </p:cNvSpPr>
          <p:nvPr>
            <p:ph type="title"/>
          </p:nvPr>
        </p:nvSpPr>
        <p:spPr>
          <a:xfrm>
            <a:off x="250722" y="344335"/>
            <a:ext cx="2405100" cy="426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zh-HK" sz="3600" b="0" i="0" u="none" strike="noStrike" cap="none">
                <a:solidFill>
                  <a:srgbClr val="1173BC"/>
                </a:solidFill>
                <a:latin typeface="Arial"/>
                <a:ea typeface="Arial"/>
                <a:cs typeface="Arial"/>
                <a:sym typeface="Arial"/>
              </a:rPr>
              <a:t>题目阐释</a:t>
            </a:r>
            <a:endParaRPr sz="1400" b="0" i="0" u="none" strike="noStrike" cap="none">
              <a:solidFill>
                <a:srgbClr val="000000"/>
              </a:solidFill>
              <a:latin typeface="Arial"/>
              <a:ea typeface="Arial"/>
              <a:cs typeface="Arial"/>
              <a:sym typeface="Arial"/>
            </a:endParaRPr>
          </a:p>
        </p:txBody>
      </p:sp>
      <p:sp>
        <p:nvSpPr>
          <p:cNvPr id="766" name="Google Shape;766;p39"/>
          <p:cNvSpPr txBox="1"/>
          <p:nvPr/>
        </p:nvSpPr>
        <p:spPr>
          <a:xfrm>
            <a:off x="354450" y="1263900"/>
            <a:ext cx="11483100" cy="2165100"/>
          </a:xfrm>
          <a:prstGeom prst="rect">
            <a:avLst/>
          </a:prstGeom>
          <a:noFill/>
          <a:ln>
            <a:noFill/>
          </a:ln>
        </p:spPr>
        <p:txBody>
          <a:bodyPr spcFirstLastPara="1" wrap="square" lIns="91425" tIns="91425" rIns="91425" bIns="91425" anchor="t" anchorCtr="0">
            <a:noAutofit/>
          </a:bodyPr>
          <a:lstStyle/>
          <a:p>
            <a:pPr marL="0" marR="38100" lvl="0" indent="0" algn="l" rtl="0">
              <a:lnSpc>
                <a:spcPct val="150000"/>
              </a:lnSpc>
              <a:spcBef>
                <a:spcPts val="0"/>
              </a:spcBef>
              <a:spcAft>
                <a:spcPts val="0"/>
              </a:spcAft>
              <a:buClr>
                <a:schemeClr val="dk1"/>
              </a:buClr>
              <a:buSzPts val="1100"/>
              <a:buFont typeface="Arial"/>
              <a:buNone/>
            </a:pPr>
            <a:r>
              <a:rPr lang="zh-HK" sz="2400" i="0" u="none" strike="noStrike" cap="none">
                <a:solidFill>
                  <a:srgbClr val="FF0000"/>
                </a:solidFill>
              </a:rPr>
              <a:t>舍堂文化</a:t>
            </a:r>
            <a:r>
              <a:rPr lang="zh-HK" sz="2400" b="0" i="0" u="none" strike="noStrike" cap="none">
                <a:solidFill>
                  <a:srgbClr val="212121"/>
                </a:solidFill>
                <a:latin typeface="Arial"/>
                <a:ea typeface="Arial"/>
                <a:cs typeface="Arial"/>
                <a:sym typeface="Arial"/>
              </a:rPr>
              <a:t>：涵蓋了宿生的個人學習生活，文娛活動，不同宿生團體間的文化交流等方面。在我們研究</a:t>
            </a:r>
            <a:r>
              <a:rPr lang="zh-HK" sz="2400">
                <a:solidFill>
                  <a:srgbClr val="212121"/>
                </a:solidFill>
              </a:rPr>
              <a:t>融入舍堂文化的狀況時</a:t>
            </a:r>
            <a:r>
              <a:rPr lang="zh-HK" sz="2400" b="0" i="0" u="none" strike="noStrike" cap="none">
                <a:solidFill>
                  <a:srgbClr val="212121"/>
                </a:solidFill>
                <a:latin typeface="Arial"/>
                <a:ea typeface="Arial"/>
                <a:cs typeface="Arial"/>
                <a:sym typeface="Arial"/>
              </a:rPr>
              <a:t>，我們更側重內地生融入本地生的狀況。</a:t>
            </a:r>
            <a:endParaRPr sz="2400" b="0" i="0" u="none" strike="noStrike" cap="none">
              <a:solidFill>
                <a:srgbClr val="212121"/>
              </a:solidFill>
              <a:latin typeface="Arial"/>
              <a:ea typeface="Arial"/>
              <a:cs typeface="Arial"/>
              <a:sym typeface="Arial"/>
            </a:endParaRPr>
          </a:p>
          <a:p>
            <a:pPr marL="0" marR="38100" lvl="0" indent="0" algn="l" rtl="0">
              <a:lnSpc>
                <a:spcPct val="150000"/>
              </a:lnSpc>
              <a:spcBef>
                <a:spcPts val="0"/>
              </a:spcBef>
              <a:spcAft>
                <a:spcPts val="0"/>
              </a:spcAft>
              <a:buClr>
                <a:schemeClr val="dk1"/>
              </a:buClr>
              <a:buSzPts val="1100"/>
              <a:buFont typeface="Arial"/>
              <a:buNone/>
            </a:pPr>
            <a:endParaRPr sz="2400" b="0" i="0" u="none" strike="noStrike" cap="none">
              <a:solidFill>
                <a:srgbClr val="212121"/>
              </a:solidFill>
              <a:latin typeface="Arial"/>
              <a:ea typeface="Arial"/>
              <a:cs typeface="Arial"/>
              <a:sym typeface="Arial"/>
            </a:endParaRPr>
          </a:p>
          <a:p>
            <a:pPr marL="0" marR="38100" lvl="0" indent="0" algn="l" rtl="0">
              <a:lnSpc>
                <a:spcPct val="115000"/>
              </a:lnSpc>
              <a:spcBef>
                <a:spcPts val="0"/>
              </a:spcBef>
              <a:spcAft>
                <a:spcPts val="0"/>
              </a:spcAft>
              <a:buClr>
                <a:schemeClr val="dk1"/>
              </a:buClr>
              <a:buSzPts val="1100"/>
              <a:buFont typeface="Arial"/>
              <a:buNone/>
            </a:pPr>
            <a:r>
              <a:rPr lang="zh-HK" sz="2400">
                <a:solidFill>
                  <a:srgbClr val="212121"/>
                </a:solidFill>
              </a:rPr>
              <a:t>根據我們對中大的觀察，融入舍堂文化同參加書院、宿生會活動，以及與本地生的交往緊緊掛鉤，所以我們選取書院、宿生會活動，以及與本地生的交往狀況作為量化融入舍堂文化的標準</a:t>
            </a:r>
            <a:endParaRPr sz="2400">
              <a:solidFill>
                <a:srgbClr val="212121"/>
              </a:solidFill>
            </a:endParaRPr>
          </a:p>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
            </a:r>
            <a:br>
              <a:rPr lang="zh-HK" sz="2400" b="0" i="0" u="none" strike="noStrike" cap="none">
                <a:solidFill>
                  <a:srgbClr val="212121"/>
                </a:solidFill>
                <a:latin typeface="Arial"/>
                <a:ea typeface="Arial"/>
                <a:cs typeface="Arial"/>
                <a:sym typeface="Arial"/>
              </a:rPr>
            </a:br>
            <a:r>
              <a:rPr lang="zh-HK" sz="2400" b="0" i="0" u="none" strike="noStrike" cap="none">
                <a:solidFill>
                  <a:srgbClr val="212121"/>
                </a:solidFill>
                <a:latin typeface="Arial"/>
                <a:ea typeface="Arial"/>
                <a:cs typeface="Arial"/>
                <a:sym typeface="Arial"/>
              </a:rPr>
              <a:t/>
            </a:r>
            <a:br>
              <a:rPr lang="zh-HK" sz="2400" b="0" i="0" u="none" strike="noStrike" cap="none">
                <a:solidFill>
                  <a:srgbClr val="212121"/>
                </a:solidFill>
                <a:latin typeface="Arial"/>
                <a:ea typeface="Arial"/>
                <a:cs typeface="Arial"/>
                <a:sym typeface="Arial"/>
              </a:rPr>
            </a:br>
            <a:r>
              <a:rPr lang="zh-HK" sz="2400" i="0" u="none" strike="noStrike" cap="none">
                <a:solidFill>
                  <a:srgbClr val="FF0000"/>
                </a:solidFill>
              </a:rPr>
              <a:t>融入狀況</a:t>
            </a:r>
            <a:r>
              <a:rPr lang="zh-HK" sz="2400" b="0" i="0" u="none" strike="noStrike" cap="none">
                <a:solidFill>
                  <a:srgbClr val="212121"/>
                </a:solidFill>
                <a:latin typeface="Arial"/>
                <a:ea typeface="Arial"/>
                <a:cs typeface="Arial"/>
                <a:sym typeface="Arial"/>
              </a:rPr>
              <a:t>：分為5個狀態</a:t>
            </a:r>
            <a:br>
              <a:rPr lang="zh-HK" sz="2400" b="0" i="0" u="none" strike="noStrike" cap="none">
                <a:solidFill>
                  <a:srgbClr val="212121"/>
                </a:solidFill>
                <a:latin typeface="Arial"/>
                <a:ea typeface="Arial"/>
                <a:cs typeface="Arial"/>
                <a:sym typeface="Arial"/>
              </a:rPr>
            </a:br>
            <a:endParaRPr sz="2400" b="0" i="0" u="none" strike="noStrike" cap="none">
              <a:solidFill>
                <a:srgbClr val="212121"/>
              </a:solidFill>
              <a:latin typeface="Arial"/>
              <a:ea typeface="Arial"/>
              <a:cs typeface="Arial"/>
              <a:sym typeface="Arial"/>
            </a:endParaRPr>
          </a:p>
          <a:p>
            <a:pPr marL="0" marR="38100" lvl="0" indent="0" algn="l" rtl="0">
              <a:lnSpc>
                <a:spcPct val="115000"/>
              </a:lnSpc>
              <a:spcBef>
                <a:spcPts val="0"/>
              </a:spcBef>
              <a:spcAft>
                <a:spcPts val="0"/>
              </a:spcAft>
              <a:buClr>
                <a:schemeClr val="dk1"/>
              </a:buClr>
              <a:buSzPts val="1100"/>
              <a:buFont typeface="Arial"/>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30" name="Google Shape;730;p36"/>
          <p:cNvSpPr txBox="1"/>
          <p:nvPr/>
        </p:nvSpPr>
        <p:spPr>
          <a:xfrm>
            <a:off x="0" y="1"/>
            <a:ext cx="12191999" cy="6858000"/>
          </a:xfrm>
          <a:prstGeom prst="rect">
            <a:avLst/>
          </a:prstGeom>
          <a:solidFill>
            <a:srgbClr val="F4EBC0"/>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12" name="Google Shape;729;p36">
            <a:extLst>
              <a:ext uri="{FF2B5EF4-FFF2-40B4-BE49-F238E27FC236}">
                <a16:creationId xmlns:a16="http://schemas.microsoft.com/office/drawing/2014/main" xmlns="" id="{703DA876-32CD-BF40-A331-48D9416405C3}"/>
              </a:ext>
            </a:extLst>
          </p:cNvPr>
          <p:cNvPicPr preferRelativeResize="0"/>
          <p:nvPr/>
        </p:nvPicPr>
        <p:blipFill rotWithShape="1">
          <a:blip r:embed="rId3">
            <a:alphaModFix amt="34000"/>
          </a:blip>
          <a:srcRect l="4230" t="20426" r="3283" b="2126"/>
          <a:stretch/>
        </p:blipFill>
        <p:spPr>
          <a:xfrm>
            <a:off x="1815829" y="0"/>
            <a:ext cx="8560340" cy="7168627"/>
          </a:xfrm>
          <a:prstGeom prst="rect">
            <a:avLst/>
          </a:prstGeom>
          <a:noFill/>
          <a:ln>
            <a:noFill/>
          </a:ln>
        </p:spPr>
      </p:pic>
      <p:cxnSp>
        <p:nvCxnSpPr>
          <p:cNvPr id="13" name="Google Shape;731;p36">
            <a:extLst>
              <a:ext uri="{FF2B5EF4-FFF2-40B4-BE49-F238E27FC236}">
                <a16:creationId xmlns:a16="http://schemas.microsoft.com/office/drawing/2014/main" xmlns="" id="{88BEF42B-1F00-B749-AEC6-6C79C81A5AE1}"/>
              </a:ext>
            </a:extLst>
          </p:cNvPr>
          <p:cNvCxnSpPr/>
          <p:nvPr/>
        </p:nvCxnSpPr>
        <p:spPr>
          <a:xfrm>
            <a:off x="1011676" y="1011677"/>
            <a:ext cx="10155677" cy="0"/>
          </a:xfrm>
          <a:prstGeom prst="straightConnector1">
            <a:avLst/>
          </a:prstGeom>
          <a:noFill/>
          <a:ln w="79375"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cxnSp>
        <p:nvCxnSpPr>
          <p:cNvPr id="14" name="Google Shape;732;p36">
            <a:extLst>
              <a:ext uri="{FF2B5EF4-FFF2-40B4-BE49-F238E27FC236}">
                <a16:creationId xmlns:a16="http://schemas.microsoft.com/office/drawing/2014/main" xmlns="" id="{2F18A991-6BAC-1E4B-B005-B2985F7C5D61}"/>
              </a:ext>
            </a:extLst>
          </p:cNvPr>
          <p:cNvCxnSpPr/>
          <p:nvPr/>
        </p:nvCxnSpPr>
        <p:spPr>
          <a:xfrm>
            <a:off x="972761" y="4978588"/>
            <a:ext cx="10155677" cy="0"/>
          </a:xfrm>
          <a:prstGeom prst="straightConnector1">
            <a:avLst/>
          </a:prstGeom>
          <a:noFill/>
          <a:ln w="79375"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cxnSp>
        <p:nvCxnSpPr>
          <p:cNvPr id="15" name="Google Shape;733;p36">
            <a:extLst>
              <a:ext uri="{FF2B5EF4-FFF2-40B4-BE49-F238E27FC236}">
                <a16:creationId xmlns:a16="http://schemas.microsoft.com/office/drawing/2014/main" xmlns="" id="{6C6F172F-49E8-404D-A0B3-F1A02A63479E}"/>
              </a:ext>
            </a:extLst>
          </p:cNvPr>
          <p:cNvCxnSpPr/>
          <p:nvPr/>
        </p:nvCxnSpPr>
        <p:spPr>
          <a:xfrm>
            <a:off x="1011676" y="1183956"/>
            <a:ext cx="10155677" cy="0"/>
          </a:xfrm>
          <a:prstGeom prst="straightConnector1">
            <a:avLst/>
          </a:prstGeom>
          <a:noFill/>
          <a:ln w="31750"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cxnSp>
        <p:nvCxnSpPr>
          <p:cNvPr id="16" name="Google Shape;734;p36">
            <a:extLst>
              <a:ext uri="{FF2B5EF4-FFF2-40B4-BE49-F238E27FC236}">
                <a16:creationId xmlns:a16="http://schemas.microsoft.com/office/drawing/2014/main" xmlns="" id="{6B063515-12E0-E142-B40D-665E9E3A58B0}"/>
              </a:ext>
            </a:extLst>
          </p:cNvPr>
          <p:cNvCxnSpPr/>
          <p:nvPr/>
        </p:nvCxnSpPr>
        <p:spPr>
          <a:xfrm>
            <a:off x="972762" y="4795173"/>
            <a:ext cx="10155677" cy="0"/>
          </a:xfrm>
          <a:prstGeom prst="straightConnector1">
            <a:avLst/>
          </a:prstGeom>
          <a:noFill/>
          <a:ln w="31750" cap="flat" cmpd="sng">
            <a:solidFill>
              <a:srgbClr val="0070BF"/>
            </a:solidFill>
            <a:prstDash val="solid"/>
            <a:round/>
            <a:headEnd type="none" w="sm" len="sm"/>
            <a:tailEnd type="none" w="sm" len="sm"/>
          </a:ln>
          <a:effectLst>
            <a:outerShdw blurRad="40000" dist="20000" dir="5400000" rotWithShape="0">
              <a:srgbClr val="000000">
                <a:alpha val="36470"/>
              </a:srgbClr>
            </a:outerShdw>
          </a:effectLst>
        </p:spPr>
      </p:cxnSp>
      <p:sp>
        <p:nvSpPr>
          <p:cNvPr id="17" name="Google Shape;735;p36">
            <a:extLst>
              <a:ext uri="{FF2B5EF4-FFF2-40B4-BE49-F238E27FC236}">
                <a16:creationId xmlns:a16="http://schemas.microsoft.com/office/drawing/2014/main" xmlns="" id="{6F472AD0-BB88-4E4E-B29B-57A4558EF930}"/>
              </a:ext>
            </a:extLst>
          </p:cNvPr>
          <p:cNvSpPr txBox="1"/>
          <p:nvPr/>
        </p:nvSpPr>
        <p:spPr>
          <a:xfrm>
            <a:off x="2353242" y="2681662"/>
            <a:ext cx="7394713" cy="1919243"/>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4800"/>
              <a:buFont typeface="Arial"/>
              <a:buNone/>
            </a:pPr>
            <a:r>
              <a:rPr lang="en-US" altLang="zh-CN" sz="4800" b="1" i="0" u="none" strike="noStrike" cap="none" dirty="0">
                <a:solidFill>
                  <a:srgbClr val="0070BF"/>
                </a:solidFill>
                <a:latin typeface="Arial"/>
                <a:ea typeface="Arial"/>
                <a:cs typeface="Arial"/>
                <a:sym typeface="Arial"/>
              </a:rPr>
              <a:t>Thank</a:t>
            </a:r>
            <a:r>
              <a:rPr lang="zh-CN" altLang="en-US" sz="4800" b="1" i="0" u="none" strike="noStrike" cap="none" dirty="0">
                <a:solidFill>
                  <a:srgbClr val="0070BF"/>
                </a:solidFill>
                <a:latin typeface="Arial"/>
                <a:ea typeface="Arial"/>
                <a:cs typeface="Arial"/>
                <a:sym typeface="Arial"/>
              </a:rPr>
              <a:t> </a:t>
            </a:r>
            <a:r>
              <a:rPr lang="en-US" altLang="zh-CN" sz="4800" b="1" i="0" u="none" strike="noStrike" cap="none" dirty="0">
                <a:solidFill>
                  <a:srgbClr val="0070BF"/>
                </a:solidFill>
                <a:latin typeface="Arial"/>
                <a:ea typeface="Arial"/>
                <a:cs typeface="Arial"/>
                <a:sym typeface="Arial"/>
              </a:rPr>
              <a:t>you!</a:t>
            </a:r>
            <a:endParaRPr sz="4800" b="1" i="0" u="none" strike="noStrike" cap="none" dirty="0">
              <a:solidFill>
                <a:srgbClr val="0070BF"/>
              </a:solidFill>
              <a:latin typeface="Arial"/>
              <a:ea typeface="Arial"/>
              <a:cs typeface="Arial"/>
              <a:sym typeface="Arial"/>
            </a:endParaRPr>
          </a:p>
        </p:txBody>
      </p:sp>
    </p:spTree>
    <p:extLst>
      <p:ext uri="{BB962C8B-B14F-4D97-AF65-F5344CB8AC3E}">
        <p14:creationId xmlns:p14="http://schemas.microsoft.com/office/powerpoint/2010/main" val="183392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0"/>
        <p:cNvGrpSpPr/>
        <p:nvPr/>
      </p:nvGrpSpPr>
      <p:grpSpPr>
        <a:xfrm>
          <a:off x="0" y="0"/>
          <a:ext cx="0" cy="0"/>
          <a:chOff x="0" y="0"/>
          <a:chExt cx="0" cy="0"/>
        </a:xfrm>
      </p:grpSpPr>
      <p:sp>
        <p:nvSpPr>
          <p:cNvPr id="771" name="Google Shape;771;p40"/>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72" name="Google Shape;772;p40"/>
          <p:cNvSpPr txBox="1">
            <a:spLocks noGrp="1"/>
          </p:cNvSpPr>
          <p:nvPr>
            <p:ph type="title"/>
          </p:nvPr>
        </p:nvSpPr>
        <p:spPr>
          <a:xfrm>
            <a:off x="455425" y="352650"/>
            <a:ext cx="2213700" cy="971400"/>
          </a:xfrm>
          <a:prstGeom prst="rect">
            <a:avLst/>
          </a:prstGeom>
          <a:noFill/>
          <a:ln>
            <a:noFill/>
          </a:ln>
        </p:spPr>
        <p:txBody>
          <a:bodyPr spcFirstLastPara="1" wrap="square" lIns="91425" tIns="45700" rIns="91425" bIns="45700" anchor="t" anchorCtr="0">
            <a:noAutofit/>
          </a:bodyPr>
          <a:lstStyle/>
          <a:p>
            <a:pPr marL="0" marR="38100" lvl="0" indent="0" algn="l" rtl="0">
              <a:lnSpc>
                <a:spcPct val="115000"/>
              </a:lnSpc>
              <a:spcBef>
                <a:spcPts val="0"/>
              </a:spcBef>
              <a:spcAft>
                <a:spcPts val="0"/>
              </a:spcAft>
              <a:buClr>
                <a:srgbClr val="000000"/>
              </a:buClr>
              <a:buSzPts val="1100"/>
              <a:buFont typeface="Arial"/>
              <a:buNone/>
            </a:pPr>
            <a:r>
              <a:rPr lang="zh-HK" sz="3600" b="0" i="0" u="none" strike="noStrike" cap="none">
                <a:solidFill>
                  <a:srgbClr val="1173BC"/>
                </a:solidFill>
                <a:latin typeface="Arial"/>
                <a:ea typeface="Arial"/>
                <a:cs typeface="Arial"/>
                <a:sym typeface="Arial"/>
              </a:rPr>
              <a:t>文獻回顧</a:t>
            </a:r>
            <a:endParaRPr sz="3600" b="0" i="0" u="none" strike="noStrike" cap="none">
              <a:solidFill>
                <a:srgbClr val="1173BC"/>
              </a:solidFill>
              <a:latin typeface="Arial"/>
              <a:ea typeface="Arial"/>
              <a:cs typeface="Arial"/>
              <a:sym typeface="Arial"/>
            </a:endParaRPr>
          </a:p>
          <a:p>
            <a:pPr marL="0" marR="38100" lvl="0" indent="0" algn="l" rtl="0">
              <a:lnSpc>
                <a:spcPct val="115000"/>
              </a:lnSpc>
              <a:spcBef>
                <a:spcPts val="0"/>
              </a:spcBef>
              <a:spcAft>
                <a:spcPts val="0"/>
              </a:spcAft>
              <a:buClr>
                <a:schemeClr val="dk1"/>
              </a:buClr>
              <a:buSzPts val="1100"/>
              <a:buFont typeface="Arial"/>
              <a:buNone/>
            </a:pPr>
            <a:endParaRPr sz="3600" b="0" i="0" u="none" strike="noStrike" cap="none">
              <a:solidFill>
                <a:srgbClr val="1173B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endParaRPr sz="3600" b="0" i="0" u="none" strike="noStrike" cap="none">
              <a:solidFill>
                <a:srgbClr val="1173BC"/>
              </a:solidFill>
              <a:latin typeface="Arial"/>
              <a:ea typeface="Arial"/>
              <a:cs typeface="Arial"/>
              <a:sym typeface="Arial"/>
            </a:endParaRPr>
          </a:p>
        </p:txBody>
      </p:sp>
      <p:sp>
        <p:nvSpPr>
          <p:cNvPr id="773" name="Google Shape;773;p40"/>
          <p:cNvSpPr txBox="1"/>
          <p:nvPr/>
        </p:nvSpPr>
        <p:spPr>
          <a:xfrm>
            <a:off x="227712" y="1324050"/>
            <a:ext cx="11736575" cy="893100"/>
          </a:xfrm>
          <a:prstGeom prst="rect">
            <a:avLst/>
          </a:prstGeom>
          <a:noFill/>
          <a:ln>
            <a:noFill/>
          </a:ln>
        </p:spPr>
        <p:txBody>
          <a:bodyPr spcFirstLastPara="1" wrap="square" lIns="91425" tIns="91425" rIns="91425" bIns="91425" anchor="t" anchorCtr="0">
            <a:noAutofit/>
          </a:bodyPr>
          <a:lstStyle/>
          <a:p>
            <a:pPr marL="0" marR="38100" lvl="0" indent="0" algn="l" rtl="0">
              <a:lnSpc>
                <a:spcPct val="150000"/>
              </a:lnSpc>
              <a:spcBef>
                <a:spcPts val="0"/>
              </a:spcBef>
              <a:spcAft>
                <a:spcPts val="0"/>
              </a:spcAft>
              <a:buClr>
                <a:schemeClr val="dk1"/>
              </a:buClr>
              <a:buSzPts val="1100"/>
              <a:buFont typeface="Arial"/>
              <a:buNone/>
            </a:pPr>
            <a:r>
              <a:rPr lang="zh-HK" sz="2400" i="0" u="none" strike="noStrike" cap="none" dirty="0">
                <a:solidFill>
                  <a:srgbClr val="FF0000"/>
                </a:solidFill>
              </a:rPr>
              <a:t>文化休克（culture shock）</a:t>
            </a:r>
            <a:r>
              <a:rPr lang="zh-HK" sz="2400" b="0" i="0" u="none" strike="noStrike" cap="none" dirty="0">
                <a:solidFill>
                  <a:srgbClr val="212121"/>
                </a:solidFill>
                <a:latin typeface="Arial"/>
                <a:ea typeface="Arial"/>
                <a:cs typeface="Arial"/>
                <a:sym typeface="Arial"/>
              </a:rPr>
              <a:t>：文化休克指由於失去了自己熟悉的社會交往信號或符號，對於對方的社會符號不熟悉，而在心理上產生的深度焦慮症。</a:t>
            </a:r>
            <a:endParaRPr sz="2400" b="0" i="0" u="none" strike="noStrike" cap="none" dirty="0">
              <a:solidFill>
                <a:srgbClr val="212121"/>
              </a:solidFill>
              <a:latin typeface="Arial"/>
              <a:ea typeface="Arial"/>
              <a:cs typeface="Arial"/>
              <a:sym typeface="Arial"/>
            </a:endParaRPr>
          </a:p>
          <a:p>
            <a:pPr marL="0" marR="38100" lvl="0" indent="0" algn="l" rtl="0">
              <a:lnSpc>
                <a:spcPct val="150000"/>
              </a:lnSpc>
              <a:spcBef>
                <a:spcPts val="0"/>
              </a:spcBef>
              <a:spcAft>
                <a:spcPts val="0"/>
              </a:spcAft>
              <a:buClr>
                <a:srgbClr val="000000"/>
              </a:buClr>
              <a:buSzPts val="2400"/>
              <a:buFont typeface="Arial"/>
              <a:buNone/>
            </a:pPr>
            <a:endParaRPr sz="2400" b="0" i="0" u="none" strike="noStrike" cap="none" dirty="0">
              <a:solidFill>
                <a:srgbClr val="FF0000"/>
              </a:solidFill>
              <a:latin typeface="Arial"/>
              <a:ea typeface="Arial"/>
              <a:cs typeface="Arial"/>
              <a:sym typeface="Arial"/>
            </a:endParaRPr>
          </a:p>
          <a:p>
            <a:pPr marL="0" marR="38100" lvl="0" indent="0" algn="l" rtl="0">
              <a:lnSpc>
                <a:spcPct val="150000"/>
              </a:lnSpc>
              <a:spcBef>
                <a:spcPts val="0"/>
              </a:spcBef>
              <a:spcAft>
                <a:spcPts val="0"/>
              </a:spcAft>
              <a:buClr>
                <a:srgbClr val="000000"/>
              </a:buClr>
              <a:buSzPts val="2400"/>
              <a:buFont typeface="Arial"/>
              <a:buNone/>
            </a:pPr>
            <a:r>
              <a:rPr lang="zh-HK" sz="2400" i="0" u="none" strike="noStrike" cap="none" dirty="0">
                <a:solidFill>
                  <a:srgbClr val="FF0000"/>
                </a:solidFill>
              </a:rPr>
              <a:t>成功克服文化休克</a:t>
            </a:r>
            <a:r>
              <a:rPr lang="zh-HK" sz="2400" b="1" i="0" u="none" strike="noStrike" cap="none" dirty="0">
                <a:solidFill>
                  <a:schemeClr val="dk1"/>
                </a:solidFill>
                <a:latin typeface="Arial"/>
                <a:ea typeface="Arial"/>
                <a:cs typeface="Arial"/>
                <a:sym typeface="Arial"/>
              </a:rPr>
              <a:t>：</a:t>
            </a:r>
            <a:r>
              <a:rPr lang="zh-HK" sz="2400" b="0" i="0" u="none" strike="noStrike" cap="none" dirty="0">
                <a:solidFill>
                  <a:srgbClr val="212121"/>
                </a:solidFill>
                <a:latin typeface="Arial"/>
                <a:ea typeface="Arial"/>
                <a:cs typeface="Arial"/>
                <a:sym typeface="Arial"/>
              </a:rPr>
              <a:t/>
            </a:r>
            <a:br>
              <a:rPr lang="zh-HK" sz="2400" b="0" i="0" u="none" strike="noStrike" cap="none" dirty="0">
                <a:solidFill>
                  <a:srgbClr val="212121"/>
                </a:solidFill>
                <a:latin typeface="Arial"/>
                <a:ea typeface="Arial"/>
                <a:cs typeface="Arial"/>
                <a:sym typeface="Arial"/>
              </a:rPr>
            </a:br>
            <a:r>
              <a:rPr lang="zh-HK" sz="2400" b="0" i="0" u="none" strike="noStrike" cap="none" dirty="0">
                <a:solidFill>
                  <a:srgbClr val="212121"/>
                </a:solidFill>
                <a:latin typeface="Arial"/>
                <a:ea typeface="Arial"/>
                <a:cs typeface="Arial"/>
                <a:sym typeface="Arial"/>
              </a:rPr>
              <a:t>“旅居者在經歷了最初對居住國文化新生活的“</a:t>
            </a:r>
            <a:r>
              <a:rPr lang="zh-HK" sz="2400" b="0" i="0" u="none" strike="noStrike" cap="none" dirty="0">
                <a:solidFill>
                  <a:srgbClr val="FF0000"/>
                </a:solidFill>
                <a:latin typeface="Arial"/>
                <a:ea typeface="Arial"/>
                <a:cs typeface="Arial"/>
                <a:sym typeface="Arial"/>
              </a:rPr>
              <a:t>蜜月</a:t>
            </a:r>
            <a:r>
              <a:rPr lang="zh-HK" sz="2400" b="0" i="0" u="none" strike="noStrike" cap="none" dirty="0">
                <a:solidFill>
                  <a:srgbClr val="212121"/>
                </a:solidFill>
                <a:latin typeface="Arial"/>
                <a:ea typeface="Arial"/>
                <a:cs typeface="Arial"/>
                <a:sym typeface="Arial"/>
              </a:rPr>
              <a:t>期” 之後， 他們會面臨位於U形底部的文化休克的影響，步入</a:t>
            </a:r>
            <a:r>
              <a:rPr lang="zh-HK" sz="2400" b="0" i="0" u="none" strike="noStrike" cap="none" dirty="0">
                <a:solidFill>
                  <a:srgbClr val="FF0000"/>
                </a:solidFill>
                <a:latin typeface="Arial"/>
                <a:ea typeface="Arial"/>
                <a:cs typeface="Arial"/>
                <a:sym typeface="Arial"/>
              </a:rPr>
              <a:t>沮喪</a:t>
            </a:r>
            <a:r>
              <a:rPr lang="zh-HK" sz="2400" b="0" i="0" u="none" strike="noStrike" cap="none" dirty="0">
                <a:solidFill>
                  <a:srgbClr val="212121"/>
                </a:solidFill>
                <a:latin typeface="Arial"/>
                <a:ea typeface="Arial"/>
                <a:cs typeface="Arial"/>
                <a:sym typeface="Arial"/>
              </a:rPr>
              <a:t>期。 旅居者只有克服了文化休克才能</a:t>
            </a:r>
            <a:r>
              <a:rPr lang="zh-HK" sz="2400" b="0" i="0" u="none" strike="noStrike" cap="none" dirty="0">
                <a:solidFill>
                  <a:srgbClr val="FF0000"/>
                </a:solidFill>
                <a:latin typeface="Arial"/>
                <a:ea typeface="Arial"/>
                <a:cs typeface="Arial"/>
                <a:sym typeface="Arial"/>
              </a:rPr>
              <a:t>逐漸適應</a:t>
            </a:r>
            <a:r>
              <a:rPr lang="zh-HK" sz="2400" b="0" i="0" u="none" strike="noStrike" cap="none" dirty="0">
                <a:solidFill>
                  <a:srgbClr val="212121"/>
                </a:solidFill>
                <a:latin typeface="Arial"/>
                <a:ea typeface="Arial"/>
                <a:cs typeface="Arial"/>
                <a:sym typeface="Arial"/>
              </a:rPr>
              <a:t>居住國文化而重新回到U形的頂端，並最終達到一種</a:t>
            </a:r>
            <a:r>
              <a:rPr lang="zh-HK" sz="2400" b="0" i="0" u="none" strike="noStrike" cap="none" dirty="0">
                <a:solidFill>
                  <a:srgbClr val="FF0000"/>
                </a:solidFill>
                <a:latin typeface="Arial"/>
                <a:ea typeface="Arial"/>
                <a:cs typeface="Arial"/>
                <a:sym typeface="Arial"/>
              </a:rPr>
              <a:t>完全適應</a:t>
            </a:r>
            <a:r>
              <a:rPr lang="zh-HK" sz="2400" b="0" i="0" u="none" strike="noStrike" cap="none" dirty="0">
                <a:solidFill>
                  <a:srgbClr val="212121"/>
                </a:solidFill>
                <a:latin typeface="Arial"/>
                <a:ea typeface="Arial"/>
                <a:cs typeface="Arial"/>
                <a:sym typeface="Arial"/>
              </a:rPr>
              <a:t>狀態或者成為一名“多元文化者” (multicultural person)。”</a:t>
            </a:r>
            <a:endParaRPr sz="2400" b="0" i="0" u="none" strike="noStrike" cap="none" dirty="0">
              <a:solidFill>
                <a:srgbClr val="21212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zh-HK" sz="1800" b="0" i="0" u="none" strike="noStrike" cap="none" dirty="0">
                <a:solidFill>
                  <a:srgbClr val="202020"/>
                </a:solidFill>
                <a:latin typeface="Arial"/>
                <a:ea typeface="Arial"/>
                <a:cs typeface="Arial"/>
                <a:sym typeface="Arial"/>
              </a:rPr>
              <a:t>——陳國明(2012)。跨文化適應理論構建學術。學術研究，2012(1)，131-138。</a:t>
            </a: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77"/>
        <p:cNvGrpSpPr/>
        <p:nvPr/>
      </p:nvGrpSpPr>
      <p:grpSpPr>
        <a:xfrm>
          <a:off x="0" y="0"/>
          <a:ext cx="0" cy="0"/>
          <a:chOff x="0" y="0"/>
          <a:chExt cx="0" cy="0"/>
        </a:xfrm>
      </p:grpSpPr>
      <p:sp>
        <p:nvSpPr>
          <p:cNvPr id="778" name="Google Shape;778;p41"/>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79" name="Google Shape;779;p41"/>
          <p:cNvSpPr txBox="1"/>
          <p:nvPr/>
        </p:nvSpPr>
        <p:spPr>
          <a:xfrm>
            <a:off x="356839" y="1513847"/>
            <a:ext cx="11101961" cy="89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zh-HK" sz="2400" i="0" u="none" strike="noStrike" cap="none" dirty="0">
                <a:solidFill>
                  <a:srgbClr val="FF0000"/>
                </a:solidFill>
              </a:rPr>
              <a:t>未成功克服</a:t>
            </a:r>
            <a:r>
              <a:rPr lang="zh-HK" sz="2400" b="1" i="0" u="none" strike="noStrike" cap="none" dirty="0">
                <a:solidFill>
                  <a:schemeClr val="dk1"/>
                </a:solidFill>
                <a:latin typeface="Arial"/>
                <a:ea typeface="Arial"/>
                <a:cs typeface="Arial"/>
                <a:sym typeface="Arial"/>
              </a:rPr>
              <a:t>：</a:t>
            </a:r>
            <a:endParaRPr sz="2400" b="1" i="0" u="none" strike="noStrike" cap="none" dirty="0">
              <a:solidFill>
                <a:schemeClr val="dk1"/>
              </a:solidFill>
              <a:latin typeface="Arial"/>
              <a:ea typeface="Arial"/>
              <a:cs typeface="Arial"/>
              <a:sym typeface="Arial"/>
            </a:endParaRPr>
          </a:p>
          <a:p>
            <a:pPr marL="0" marR="38100" lvl="0" indent="0" algn="l" rtl="0">
              <a:lnSpc>
                <a:spcPct val="150000"/>
              </a:lnSpc>
              <a:spcBef>
                <a:spcPts val="0"/>
              </a:spcBef>
              <a:spcAft>
                <a:spcPts val="0"/>
              </a:spcAft>
              <a:buClr>
                <a:schemeClr val="dk1"/>
              </a:buClr>
              <a:buSzPts val="1100"/>
              <a:buFont typeface="Arial"/>
              <a:buNone/>
            </a:pPr>
            <a:endParaRPr sz="2400" b="0" i="0" u="none" strike="noStrike" cap="none" dirty="0">
              <a:solidFill>
                <a:srgbClr val="212121"/>
              </a:solidFill>
              <a:latin typeface="Arial"/>
              <a:ea typeface="Arial"/>
              <a:cs typeface="Arial"/>
              <a:sym typeface="Arial"/>
            </a:endParaRPr>
          </a:p>
          <a:p>
            <a:pPr marL="0" marR="38100" lvl="0" indent="0" algn="l" rtl="0">
              <a:lnSpc>
                <a:spcPct val="150000"/>
              </a:lnSpc>
              <a:spcBef>
                <a:spcPts val="0"/>
              </a:spcBef>
              <a:spcAft>
                <a:spcPts val="0"/>
              </a:spcAft>
              <a:buClr>
                <a:schemeClr val="dk1"/>
              </a:buClr>
              <a:buSzPts val="1100"/>
              <a:buFont typeface="Arial"/>
              <a:buNone/>
            </a:pPr>
            <a:r>
              <a:rPr lang="zh-HK" sz="2400" b="0" i="0" u="none" strike="noStrike" cap="none" dirty="0">
                <a:solidFill>
                  <a:srgbClr val="212121"/>
                </a:solidFill>
                <a:latin typeface="Arial"/>
                <a:ea typeface="Arial"/>
                <a:cs typeface="Arial"/>
                <a:sym typeface="Arial"/>
              </a:rPr>
              <a:t>“所謂社會認同“</a:t>
            </a:r>
            <a:r>
              <a:rPr lang="zh-HK" sz="2400" b="0" i="0" u="none" strike="noStrike" cap="none" dirty="0">
                <a:solidFill>
                  <a:srgbClr val="FF0000"/>
                </a:solidFill>
                <a:latin typeface="Arial"/>
                <a:ea typeface="Arial"/>
                <a:cs typeface="Arial"/>
                <a:sym typeface="Arial"/>
              </a:rPr>
              <a:t>內捲化</a:t>
            </a:r>
            <a:r>
              <a:rPr lang="zh-HK" sz="2400" b="0" i="0" u="none" strike="noStrike" cap="none" dirty="0">
                <a:solidFill>
                  <a:srgbClr val="212121"/>
                </a:solidFill>
                <a:latin typeface="Arial"/>
                <a:ea typeface="Arial"/>
                <a:cs typeface="Arial"/>
                <a:sym typeface="Arial"/>
              </a:rPr>
              <a:t>”，是指在社會系統中群體成員的群外認同難以拓展、群內認同不斷強化，導致群體內部關係不斷頻密化和復雜化的過程和狀態。其結果將導致該群體長期“偏安一隅”，無法在整個社會系統中拓展關係，獲得整體意義上的社會認同。”</a:t>
            </a:r>
            <a:endParaRPr sz="2400" b="0" i="0" u="none" strike="noStrike" cap="none" dirty="0">
              <a:solidFill>
                <a:srgbClr val="212121"/>
              </a:solidFill>
              <a:latin typeface="Arial"/>
              <a:ea typeface="Arial"/>
              <a:cs typeface="Arial"/>
              <a:sym typeface="Arial"/>
            </a:endParaRPr>
          </a:p>
          <a:p>
            <a:pPr marL="0" marR="38100" lvl="0" indent="0" algn="l" rtl="0">
              <a:lnSpc>
                <a:spcPct val="150000"/>
              </a:lnSpc>
              <a:spcBef>
                <a:spcPts val="0"/>
              </a:spcBef>
              <a:spcAft>
                <a:spcPts val="0"/>
              </a:spcAft>
              <a:buClr>
                <a:schemeClr val="dk1"/>
              </a:buClr>
              <a:buSzPts val="1100"/>
              <a:buFont typeface="Arial"/>
              <a:buNone/>
            </a:pPr>
            <a:endParaRPr sz="2400" b="0" i="0" u="none" strike="noStrike" cap="none" dirty="0">
              <a:solidFill>
                <a:srgbClr val="21212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zh-HK" sz="1800" b="0" i="0" u="none" strike="noStrike" cap="none" dirty="0">
                <a:solidFill>
                  <a:srgbClr val="202020"/>
                </a:solidFill>
                <a:latin typeface="Arial"/>
                <a:ea typeface="Arial"/>
                <a:cs typeface="Arial"/>
                <a:sym typeface="Arial"/>
              </a:rPr>
              <a:t>——黎明澤(2010)。淺論城市融入過程中的社會認同“內卷化”。廣州社會主義學院學報，31,31-35。</a:t>
            </a:r>
            <a:endParaRPr sz="1800" b="0" i="0" u="none" strike="noStrike" cap="none" dirty="0">
              <a:solidFill>
                <a:srgbClr val="202020"/>
              </a:solidFill>
              <a:latin typeface="Arial"/>
              <a:ea typeface="Arial"/>
              <a:cs typeface="Arial"/>
              <a:sym typeface="Arial"/>
            </a:endParaRPr>
          </a:p>
          <a:p>
            <a:pPr marL="0" marR="38100" lvl="0" indent="0" algn="l" rtl="0">
              <a:lnSpc>
                <a:spcPct val="115000"/>
              </a:lnSpc>
              <a:spcBef>
                <a:spcPts val="0"/>
              </a:spcBef>
              <a:spcAft>
                <a:spcPts val="0"/>
              </a:spcAft>
              <a:buClr>
                <a:schemeClr val="dk1"/>
              </a:buClr>
              <a:buSzPts val="1100"/>
              <a:buFont typeface="Arial"/>
              <a:buNone/>
            </a:pPr>
            <a:r>
              <a:rPr lang="zh-HK" sz="2400" b="0" i="0" u="none" strike="noStrike" cap="none" dirty="0">
                <a:solidFill>
                  <a:srgbClr val="212121"/>
                </a:solidFill>
                <a:latin typeface="Arial"/>
                <a:ea typeface="Arial"/>
                <a:cs typeface="Arial"/>
                <a:sym typeface="Arial"/>
              </a:rPr>
              <a:t/>
            </a:r>
            <a:br>
              <a:rPr lang="zh-HK" sz="2400" b="0" i="0" u="none" strike="noStrike" cap="none" dirty="0">
                <a:solidFill>
                  <a:srgbClr val="212121"/>
                </a:solidFill>
                <a:latin typeface="Arial"/>
                <a:ea typeface="Arial"/>
                <a:cs typeface="Arial"/>
                <a:sym typeface="Arial"/>
              </a:rPr>
            </a:br>
            <a:endParaRPr sz="1800" b="0" i="0" u="none" strike="noStrike" cap="none" dirty="0">
              <a:solidFill>
                <a:srgbClr val="20202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rgbClr val="000000"/>
              </a:solidFill>
              <a:latin typeface="Arial"/>
              <a:ea typeface="Arial"/>
              <a:cs typeface="Arial"/>
              <a:sym typeface="Arial"/>
            </a:endParaRPr>
          </a:p>
        </p:txBody>
      </p:sp>
      <p:sp>
        <p:nvSpPr>
          <p:cNvPr id="780" name="Google Shape;780;p41"/>
          <p:cNvSpPr txBox="1"/>
          <p:nvPr/>
        </p:nvSpPr>
        <p:spPr>
          <a:xfrm>
            <a:off x="584272" y="352650"/>
            <a:ext cx="2213700" cy="971400"/>
          </a:xfrm>
          <a:prstGeom prst="rect">
            <a:avLst/>
          </a:prstGeom>
          <a:noFill/>
          <a:ln>
            <a:noFill/>
          </a:ln>
        </p:spPr>
        <p:txBody>
          <a:bodyPr spcFirstLastPara="1" wrap="square" lIns="91425" tIns="45700" rIns="91425" bIns="45700" anchor="t" anchorCtr="0">
            <a:noAutofit/>
          </a:bodyPr>
          <a:lstStyle/>
          <a:p>
            <a:pPr marL="0" marR="38100" lvl="0" indent="0" algn="l" rtl="0">
              <a:lnSpc>
                <a:spcPct val="115000"/>
              </a:lnSpc>
              <a:spcBef>
                <a:spcPts val="0"/>
              </a:spcBef>
              <a:spcAft>
                <a:spcPts val="0"/>
              </a:spcAft>
              <a:buNone/>
            </a:pPr>
            <a:r>
              <a:rPr lang="zh-HK" sz="3600" b="0" i="0" u="none" strike="noStrike" cap="none">
                <a:solidFill>
                  <a:srgbClr val="1173BC"/>
                </a:solidFill>
                <a:latin typeface="Arial"/>
                <a:ea typeface="Arial"/>
                <a:cs typeface="Arial"/>
                <a:sym typeface="Arial"/>
              </a:rPr>
              <a:t>文獻回顧</a:t>
            </a:r>
            <a:endParaRPr/>
          </a:p>
          <a:p>
            <a:pPr marL="0" marR="38100" lvl="0" indent="0" algn="l" rtl="0">
              <a:lnSpc>
                <a:spcPct val="115000"/>
              </a:lnSpc>
              <a:spcBef>
                <a:spcPts val="0"/>
              </a:spcBef>
              <a:spcAft>
                <a:spcPts val="0"/>
              </a:spcAft>
              <a:buNone/>
            </a:pPr>
            <a:endParaRPr sz="3600" b="0" i="0" u="none" strike="noStrike" cap="none">
              <a:solidFill>
                <a:srgbClr val="1173BC"/>
              </a:solidFill>
              <a:latin typeface="Arial"/>
              <a:ea typeface="Arial"/>
              <a:cs typeface="Arial"/>
              <a:sym typeface="Arial"/>
            </a:endParaRPr>
          </a:p>
          <a:p>
            <a:pPr marL="0" marR="0" lvl="0" indent="0" algn="l" rtl="0">
              <a:lnSpc>
                <a:spcPct val="100000"/>
              </a:lnSpc>
              <a:spcBef>
                <a:spcPts val="0"/>
              </a:spcBef>
              <a:spcAft>
                <a:spcPts val="0"/>
              </a:spcAft>
              <a:buNone/>
            </a:pPr>
            <a:endParaRPr sz="3600" b="0" i="0" u="none" strike="noStrike" cap="none">
              <a:solidFill>
                <a:srgbClr val="1173B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784"/>
        <p:cNvGrpSpPr/>
        <p:nvPr/>
      </p:nvGrpSpPr>
      <p:grpSpPr>
        <a:xfrm>
          <a:off x="0" y="0"/>
          <a:ext cx="0" cy="0"/>
          <a:chOff x="0" y="0"/>
          <a:chExt cx="0" cy="0"/>
        </a:xfrm>
      </p:grpSpPr>
      <p:sp>
        <p:nvSpPr>
          <p:cNvPr id="785" name="Google Shape;785;p42"/>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86" name="Google Shape;786;p42"/>
          <p:cNvSpPr txBox="1"/>
          <p:nvPr/>
        </p:nvSpPr>
        <p:spPr>
          <a:xfrm>
            <a:off x="506850" y="460412"/>
            <a:ext cx="11178300" cy="8931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rgbClr val="000000"/>
              </a:buClr>
              <a:buSzPts val="2400"/>
              <a:buFont typeface="Arial"/>
              <a:buNone/>
            </a:pPr>
            <a:r>
              <a:rPr lang="zh-HK" sz="2400" b="0" i="0" u="none" strike="noStrike" cap="none" dirty="0">
                <a:solidFill>
                  <a:srgbClr val="212121"/>
                </a:solidFill>
                <a:latin typeface="Arial"/>
                <a:ea typeface="Arial"/>
                <a:cs typeface="Arial"/>
                <a:sym typeface="Arial"/>
              </a:rPr>
              <a:t>1.</a:t>
            </a:r>
            <a:r>
              <a:rPr lang="zh-HK" sz="2400" b="0" i="0" u="none" strike="noStrike" cap="none" dirty="0">
                <a:solidFill>
                  <a:srgbClr val="FF0000"/>
                </a:solidFill>
                <a:latin typeface="Arial"/>
                <a:ea typeface="Arial"/>
                <a:cs typeface="Arial"/>
                <a:sym typeface="Arial"/>
              </a:rPr>
              <a:t>蜜月</a:t>
            </a:r>
            <a:r>
              <a:rPr lang="zh-HK" sz="2400" b="0" i="0" u="none" strike="noStrike" cap="none" dirty="0">
                <a:solidFill>
                  <a:srgbClr val="212121"/>
                </a:solidFill>
                <a:latin typeface="Arial"/>
                <a:ea typeface="Arial"/>
                <a:cs typeface="Arial"/>
                <a:sym typeface="Arial"/>
              </a:rPr>
              <a:t>狀態：樂於接觸，期待融入</a:t>
            </a:r>
            <a:br>
              <a:rPr lang="zh-HK" sz="2400" b="0" i="0" u="none" strike="noStrike" cap="none" dirty="0">
                <a:solidFill>
                  <a:srgbClr val="212121"/>
                </a:solidFill>
                <a:latin typeface="Arial"/>
                <a:ea typeface="Arial"/>
                <a:cs typeface="Arial"/>
                <a:sym typeface="Arial"/>
              </a:rPr>
            </a:br>
            <a:r>
              <a:rPr lang="zh-HK" sz="2400" b="0" i="0" u="none" strike="noStrike" cap="none" dirty="0">
                <a:solidFill>
                  <a:srgbClr val="212121"/>
                </a:solidFill>
                <a:latin typeface="Arial"/>
                <a:ea typeface="Arial"/>
                <a:cs typeface="Arial"/>
                <a:sym typeface="Arial"/>
              </a:rPr>
              <a:t/>
            </a:r>
            <a:br>
              <a:rPr lang="zh-HK" sz="2400" b="0" i="0" u="none" strike="noStrike" cap="none" dirty="0">
                <a:solidFill>
                  <a:srgbClr val="212121"/>
                </a:solidFill>
                <a:latin typeface="Arial"/>
                <a:ea typeface="Arial"/>
                <a:cs typeface="Arial"/>
                <a:sym typeface="Arial"/>
              </a:rPr>
            </a:br>
            <a:r>
              <a:rPr lang="zh-HK" sz="2400" b="0" i="0" u="none" strike="noStrike" cap="none" dirty="0">
                <a:solidFill>
                  <a:srgbClr val="212121"/>
                </a:solidFill>
                <a:latin typeface="Arial"/>
                <a:ea typeface="Arial"/>
                <a:cs typeface="Arial"/>
                <a:sym typeface="Arial"/>
              </a:rPr>
              <a:t>2.</a:t>
            </a:r>
            <a:r>
              <a:rPr lang="zh-HK" sz="2400" b="0" i="0" u="none" strike="noStrike" cap="none" dirty="0">
                <a:solidFill>
                  <a:srgbClr val="FF0000"/>
                </a:solidFill>
                <a:latin typeface="Arial"/>
                <a:ea typeface="Arial"/>
                <a:cs typeface="Arial"/>
                <a:sym typeface="Arial"/>
              </a:rPr>
              <a:t>沮喪</a:t>
            </a:r>
            <a:r>
              <a:rPr lang="zh-HK" sz="2400" b="0" i="0" u="none" strike="noStrike" cap="none" dirty="0">
                <a:solidFill>
                  <a:srgbClr val="212121"/>
                </a:solidFill>
                <a:latin typeface="Arial"/>
                <a:ea typeface="Arial"/>
                <a:cs typeface="Arial"/>
                <a:sym typeface="Arial"/>
              </a:rPr>
              <a:t>狀態：發現差異，遇到障礙</a:t>
            </a:r>
            <a:br>
              <a:rPr lang="zh-HK" sz="2400" b="0" i="0" u="none" strike="noStrike" cap="none" dirty="0">
                <a:solidFill>
                  <a:srgbClr val="212121"/>
                </a:solidFill>
                <a:latin typeface="Arial"/>
                <a:ea typeface="Arial"/>
                <a:cs typeface="Arial"/>
                <a:sym typeface="Arial"/>
              </a:rPr>
            </a:br>
            <a:r>
              <a:rPr lang="zh-HK" sz="2400" b="0" i="0" u="none" strike="noStrike" cap="none" dirty="0">
                <a:solidFill>
                  <a:srgbClr val="212121"/>
                </a:solidFill>
                <a:latin typeface="Arial"/>
                <a:ea typeface="Arial"/>
                <a:cs typeface="Arial"/>
                <a:sym typeface="Arial"/>
              </a:rPr>
              <a:t/>
            </a:r>
            <a:br>
              <a:rPr lang="zh-HK" sz="2400" b="0" i="0" u="none" strike="noStrike" cap="none" dirty="0">
                <a:solidFill>
                  <a:srgbClr val="212121"/>
                </a:solidFill>
                <a:latin typeface="Arial"/>
                <a:ea typeface="Arial"/>
                <a:cs typeface="Arial"/>
                <a:sym typeface="Arial"/>
              </a:rPr>
            </a:br>
            <a:r>
              <a:rPr lang="zh-HK" sz="2400" b="0" i="0" u="none" strike="noStrike" cap="none" dirty="0">
                <a:solidFill>
                  <a:srgbClr val="212121"/>
                </a:solidFill>
                <a:latin typeface="Arial"/>
                <a:ea typeface="Arial"/>
                <a:cs typeface="Arial"/>
                <a:sym typeface="Arial"/>
              </a:rPr>
              <a:t>3.</a:t>
            </a:r>
            <a:r>
              <a:rPr lang="zh-HK" sz="2400" b="0" i="0" u="none" strike="noStrike" cap="none" dirty="0">
                <a:solidFill>
                  <a:srgbClr val="FF0000"/>
                </a:solidFill>
                <a:latin typeface="Arial"/>
                <a:ea typeface="Arial"/>
                <a:cs typeface="Arial"/>
                <a:sym typeface="Arial"/>
              </a:rPr>
              <a:t>恢復</a:t>
            </a:r>
            <a:r>
              <a:rPr lang="zh-HK" sz="2400" b="0" i="0" u="none" strike="noStrike" cap="none" dirty="0">
                <a:solidFill>
                  <a:srgbClr val="212121"/>
                </a:solidFill>
                <a:latin typeface="Arial"/>
                <a:ea typeface="Arial"/>
                <a:cs typeface="Arial"/>
                <a:sym typeface="Arial"/>
              </a:rPr>
              <a:t>調整：逐漸適應，積極接受</a:t>
            </a:r>
            <a:br>
              <a:rPr lang="zh-HK" sz="2400" b="0" i="0" u="none" strike="noStrike" cap="none" dirty="0">
                <a:solidFill>
                  <a:srgbClr val="212121"/>
                </a:solidFill>
                <a:latin typeface="Arial"/>
                <a:ea typeface="Arial"/>
                <a:cs typeface="Arial"/>
                <a:sym typeface="Arial"/>
              </a:rPr>
            </a:br>
            <a:r>
              <a:rPr lang="zh-HK" sz="2400" b="0" i="0" u="none" strike="noStrike" cap="none" dirty="0">
                <a:solidFill>
                  <a:srgbClr val="212121"/>
                </a:solidFill>
                <a:latin typeface="Arial"/>
                <a:ea typeface="Arial"/>
                <a:cs typeface="Arial"/>
                <a:sym typeface="Arial"/>
              </a:rPr>
              <a:t/>
            </a:r>
            <a:br>
              <a:rPr lang="zh-HK" sz="2400" b="0" i="0" u="none" strike="noStrike" cap="none" dirty="0">
                <a:solidFill>
                  <a:srgbClr val="212121"/>
                </a:solidFill>
                <a:latin typeface="Arial"/>
                <a:ea typeface="Arial"/>
                <a:cs typeface="Arial"/>
                <a:sym typeface="Arial"/>
              </a:rPr>
            </a:br>
            <a:r>
              <a:rPr lang="zh-HK" sz="2400" b="0" i="0" u="none" strike="noStrike" cap="none" dirty="0">
                <a:solidFill>
                  <a:srgbClr val="212121"/>
                </a:solidFill>
                <a:latin typeface="Arial"/>
                <a:ea typeface="Arial"/>
                <a:cs typeface="Arial"/>
                <a:sym typeface="Arial"/>
              </a:rPr>
              <a:t>4.</a:t>
            </a:r>
            <a:r>
              <a:rPr lang="zh-HK" sz="2400" b="0" i="0" u="none" strike="noStrike" cap="none" dirty="0">
                <a:solidFill>
                  <a:srgbClr val="FF0000"/>
                </a:solidFill>
                <a:latin typeface="Arial"/>
                <a:ea typeface="Arial"/>
                <a:cs typeface="Arial"/>
                <a:sym typeface="Arial"/>
              </a:rPr>
              <a:t>適應</a:t>
            </a:r>
            <a:r>
              <a:rPr lang="zh-HK" sz="2400" b="0" i="0" u="none" strike="noStrike" cap="none" dirty="0">
                <a:solidFill>
                  <a:srgbClr val="212121"/>
                </a:solidFill>
                <a:latin typeface="Arial"/>
                <a:ea typeface="Arial"/>
                <a:cs typeface="Arial"/>
                <a:sym typeface="Arial"/>
              </a:rPr>
              <a:t>狀態：完全融入，適應文化</a:t>
            </a:r>
            <a:br>
              <a:rPr lang="zh-HK" sz="2400" b="0" i="0" u="none" strike="noStrike" cap="none" dirty="0">
                <a:solidFill>
                  <a:srgbClr val="212121"/>
                </a:solidFill>
                <a:latin typeface="Arial"/>
                <a:ea typeface="Arial"/>
                <a:cs typeface="Arial"/>
                <a:sym typeface="Arial"/>
              </a:rPr>
            </a:br>
            <a:r>
              <a:rPr lang="zh-HK" sz="2400" b="0" i="0" u="none" strike="noStrike" cap="none" dirty="0">
                <a:solidFill>
                  <a:srgbClr val="212121"/>
                </a:solidFill>
                <a:latin typeface="Arial"/>
                <a:ea typeface="Arial"/>
                <a:cs typeface="Arial"/>
                <a:sym typeface="Arial"/>
              </a:rPr>
              <a:t/>
            </a:r>
            <a:br>
              <a:rPr lang="zh-HK" sz="2400" b="0" i="0" u="none" strike="noStrike" cap="none" dirty="0">
                <a:solidFill>
                  <a:srgbClr val="212121"/>
                </a:solidFill>
                <a:latin typeface="Arial"/>
                <a:ea typeface="Arial"/>
                <a:cs typeface="Arial"/>
                <a:sym typeface="Arial"/>
              </a:rPr>
            </a:br>
            <a:r>
              <a:rPr lang="zh-HK" sz="2400" b="0" i="0" u="none" strike="noStrike" cap="none" dirty="0">
                <a:solidFill>
                  <a:srgbClr val="212121"/>
                </a:solidFill>
                <a:latin typeface="Arial"/>
                <a:ea typeface="Arial"/>
                <a:cs typeface="Arial"/>
                <a:sym typeface="Arial"/>
              </a:rPr>
              <a:t>5.</a:t>
            </a:r>
            <a:r>
              <a:rPr lang="zh-HK" sz="2400" b="0" i="0" u="none" strike="noStrike" cap="none" dirty="0">
                <a:solidFill>
                  <a:srgbClr val="FF0000"/>
                </a:solidFill>
                <a:latin typeface="Arial"/>
                <a:ea typeface="Arial"/>
                <a:cs typeface="Arial"/>
                <a:sym typeface="Arial"/>
              </a:rPr>
              <a:t>內捲</a:t>
            </a:r>
            <a:r>
              <a:rPr lang="zh-HK" sz="2400" b="0" i="0" u="none" strike="noStrike" cap="none" dirty="0">
                <a:solidFill>
                  <a:srgbClr val="212121"/>
                </a:solidFill>
                <a:latin typeface="Arial"/>
                <a:ea typeface="Arial"/>
                <a:cs typeface="Arial"/>
                <a:sym typeface="Arial"/>
              </a:rPr>
              <a:t>狀態：偏安一隅，拒絕融入</a:t>
            </a:r>
            <a:endParaRPr sz="2400" b="0" i="0" u="none" strike="noStrike" cap="none" dirty="0">
              <a:solidFill>
                <a:srgbClr val="212121"/>
              </a:solidFill>
              <a:latin typeface="Arial"/>
              <a:ea typeface="Arial"/>
              <a:cs typeface="Arial"/>
              <a:sym typeface="Arial"/>
            </a:endParaRPr>
          </a:p>
          <a:p>
            <a:pPr marL="0" lvl="0" indent="0" algn="l" rtl="0">
              <a:spcBef>
                <a:spcPts val="0"/>
              </a:spcBef>
              <a:spcAft>
                <a:spcPts val="0"/>
              </a:spcAft>
              <a:buClr>
                <a:schemeClr val="dk1"/>
              </a:buClr>
              <a:buFont typeface="Arial"/>
              <a:buNone/>
            </a:pPr>
            <a:endParaRPr sz="2400" dirty="0">
              <a:solidFill>
                <a:srgbClr val="212121"/>
              </a:solidFill>
            </a:endParaRPr>
          </a:p>
          <a:p>
            <a:pPr marL="0" lvl="0" indent="0" algn="l" rtl="0">
              <a:spcBef>
                <a:spcPts val="0"/>
              </a:spcBef>
              <a:spcAft>
                <a:spcPts val="0"/>
              </a:spcAft>
              <a:buClr>
                <a:schemeClr val="dk1"/>
              </a:buClr>
              <a:buFont typeface="Arial"/>
              <a:buNone/>
            </a:pPr>
            <a:r>
              <a:rPr lang="zh-HK" sz="3600" dirty="0">
                <a:solidFill>
                  <a:srgbClr val="0070C0"/>
                </a:solidFill>
              </a:rPr>
              <a:t>知识缝隙：</a:t>
            </a:r>
            <a:endParaRPr sz="3600" dirty="0">
              <a:solidFill>
                <a:srgbClr val="0070C0"/>
              </a:solidFill>
            </a:endParaRPr>
          </a:p>
          <a:p>
            <a:pPr marL="0" lvl="0" indent="0" algn="l" rtl="0">
              <a:spcBef>
                <a:spcPts val="0"/>
              </a:spcBef>
              <a:spcAft>
                <a:spcPts val="0"/>
              </a:spcAft>
              <a:buClr>
                <a:schemeClr val="dk1"/>
              </a:buClr>
              <a:buFont typeface="Arial"/>
              <a:buNone/>
            </a:pPr>
            <a:endParaRPr sz="2400" dirty="0">
              <a:solidFill>
                <a:schemeClr val="dk1"/>
              </a:solidFill>
            </a:endParaRPr>
          </a:p>
          <a:p>
            <a:pPr marL="0" lvl="0" indent="0" algn="l" rtl="0">
              <a:spcBef>
                <a:spcPts val="0"/>
              </a:spcBef>
              <a:spcAft>
                <a:spcPts val="0"/>
              </a:spcAft>
              <a:buClr>
                <a:schemeClr val="dk1"/>
              </a:buClr>
              <a:buFont typeface="Arial"/>
              <a:buNone/>
            </a:pPr>
            <a:r>
              <a:rPr lang="zh-HK" sz="2400" dirty="0">
                <a:solidFill>
                  <a:schemeClr val="dk1"/>
                </a:solidFill>
              </a:rPr>
              <a:t>因為不瞭解內地生融入香港舍堂文化的情況，所以香港之前沒有做過類似的研究，所以不知道如何幫助內地生融入舍堂文化。這是第一份針對中大內地生融入舍堂文化狀況的研究。</a:t>
            </a:r>
            <a:endParaRPr dirty="0">
              <a:solidFill>
                <a:schemeClr val="dk1"/>
              </a:solidFill>
            </a:endParaRPr>
          </a:p>
          <a:p>
            <a:pPr marL="0" lvl="0" indent="0" algn="l" rtl="0">
              <a:spcBef>
                <a:spcPts val="0"/>
              </a:spcBef>
              <a:spcAft>
                <a:spcPts val="0"/>
              </a:spcAft>
              <a:buClr>
                <a:schemeClr val="dk1"/>
              </a:buClr>
              <a:buFont typeface="Arial"/>
              <a:buNone/>
            </a:pPr>
            <a:endParaRPr sz="2400" dirty="0">
              <a:solidFill>
                <a:schemeClr val="dk1"/>
              </a:solidFill>
            </a:endParaRPr>
          </a:p>
          <a:p>
            <a:pPr marL="0" marR="38100" lvl="0" indent="0" algn="l" rtl="0">
              <a:lnSpc>
                <a:spcPct val="115000"/>
              </a:lnSpc>
              <a:spcBef>
                <a:spcPts val="0"/>
              </a:spcBef>
              <a:spcAft>
                <a:spcPts val="0"/>
              </a:spcAft>
              <a:buClr>
                <a:srgbClr val="000000"/>
              </a:buClr>
              <a:buSzPts val="2400"/>
              <a:buFont typeface="Arial"/>
              <a:buNone/>
            </a:pPr>
            <a:endParaRPr sz="2400" dirty="0">
              <a:solidFill>
                <a:srgbClr val="212121"/>
              </a:solidFill>
            </a:endParaRPr>
          </a:p>
          <a:p>
            <a:pPr marL="0" marR="38100"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212121"/>
              </a:solidFill>
              <a:latin typeface="Arial"/>
              <a:ea typeface="Arial"/>
              <a:cs typeface="Arial"/>
              <a:sym typeface="Arial"/>
            </a:endParaRPr>
          </a:p>
          <a:p>
            <a:pPr marL="0" marR="38100" lvl="0" indent="0" algn="l" rtl="0">
              <a:lnSpc>
                <a:spcPct val="115000"/>
              </a:lnSpc>
              <a:spcBef>
                <a:spcPts val="0"/>
              </a:spcBef>
              <a:spcAft>
                <a:spcPts val="0"/>
              </a:spcAft>
              <a:buClr>
                <a:schemeClr val="dk1"/>
              </a:buClr>
              <a:buSzPts val="1100"/>
              <a:buFont typeface="Arial"/>
              <a:buNone/>
            </a:pPr>
            <a:endParaRPr sz="2400" b="0" i="0" u="none" strike="noStrike" cap="none" dirty="0">
              <a:solidFill>
                <a:srgbClr val="21212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787" name="Google Shape;787;p42"/>
          <p:cNvPicPr preferRelativeResize="0"/>
          <p:nvPr/>
        </p:nvPicPr>
        <p:blipFill rotWithShape="1">
          <a:blip r:embed="rId3">
            <a:alphaModFix/>
          </a:blip>
          <a:srcRect/>
          <a:stretch/>
        </p:blipFill>
        <p:spPr>
          <a:xfrm>
            <a:off x="7426968" y="460412"/>
            <a:ext cx="4114800" cy="4581525"/>
          </a:xfrm>
          <a:prstGeom prst="rect">
            <a:avLst/>
          </a:prstGeom>
          <a:noFill/>
          <a:ln>
            <a:noFill/>
          </a:ln>
        </p:spPr>
      </p:pic>
      <p:sp>
        <p:nvSpPr>
          <p:cNvPr id="788" name="Google Shape;788;p42"/>
          <p:cNvSpPr txBox="1"/>
          <p:nvPr/>
        </p:nvSpPr>
        <p:spPr>
          <a:xfrm>
            <a:off x="506850" y="-25288"/>
            <a:ext cx="2213700" cy="971400"/>
          </a:xfrm>
          <a:prstGeom prst="rect">
            <a:avLst/>
          </a:prstGeom>
          <a:noFill/>
          <a:ln>
            <a:noFill/>
          </a:ln>
        </p:spPr>
        <p:txBody>
          <a:bodyPr spcFirstLastPara="1" wrap="square" lIns="91425" tIns="45700" rIns="91425" bIns="45700" anchor="t" anchorCtr="0">
            <a:noAutofit/>
          </a:bodyPr>
          <a:lstStyle/>
          <a:p>
            <a:pPr marL="0" marR="38100" lvl="0" indent="0" algn="l" rtl="0">
              <a:lnSpc>
                <a:spcPct val="115000"/>
              </a:lnSpc>
              <a:spcBef>
                <a:spcPts val="0"/>
              </a:spcBef>
              <a:spcAft>
                <a:spcPts val="0"/>
              </a:spcAft>
              <a:buNone/>
            </a:pPr>
            <a:r>
              <a:rPr lang="zh-HK" sz="3600" b="0" i="0" u="none" strike="noStrike" cap="none" dirty="0">
                <a:solidFill>
                  <a:srgbClr val="1173BC"/>
                </a:solidFill>
                <a:latin typeface="Arial"/>
                <a:ea typeface="Arial"/>
                <a:cs typeface="Arial"/>
                <a:sym typeface="Arial"/>
              </a:rPr>
              <a:t>融入狀況:</a:t>
            </a:r>
            <a:endParaRPr sz="3600" b="0" i="0" u="none" strike="noStrike" cap="none" dirty="0">
              <a:solidFill>
                <a:srgbClr val="1173BC"/>
              </a:solidFill>
              <a:latin typeface="Arial"/>
              <a:ea typeface="Arial"/>
              <a:cs typeface="Arial"/>
              <a:sym typeface="Arial"/>
            </a:endParaRPr>
          </a:p>
          <a:p>
            <a:pPr marL="0" marR="0" lvl="0" indent="0" algn="l" rtl="0">
              <a:lnSpc>
                <a:spcPct val="100000"/>
              </a:lnSpc>
              <a:spcBef>
                <a:spcPts val="0"/>
              </a:spcBef>
              <a:spcAft>
                <a:spcPts val="0"/>
              </a:spcAft>
              <a:buNone/>
            </a:pPr>
            <a:endParaRPr sz="3600" b="0" i="0" u="none" strike="noStrike" cap="none" dirty="0">
              <a:solidFill>
                <a:srgbClr val="1173BC"/>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792"/>
        <p:cNvGrpSpPr/>
        <p:nvPr/>
      </p:nvGrpSpPr>
      <p:grpSpPr>
        <a:xfrm>
          <a:off x="0" y="0"/>
          <a:ext cx="0" cy="0"/>
          <a:chOff x="0" y="0"/>
          <a:chExt cx="0" cy="0"/>
        </a:xfrm>
      </p:grpSpPr>
      <p:sp>
        <p:nvSpPr>
          <p:cNvPr id="793" name="Google Shape;793;p43"/>
          <p:cNvSpPr txBox="1">
            <a:spLocks noGrp="1"/>
          </p:cNvSpPr>
          <p:nvPr>
            <p:ph type="title"/>
          </p:nvPr>
        </p:nvSpPr>
        <p:spPr>
          <a:xfrm>
            <a:off x="457268" y="223025"/>
            <a:ext cx="3492300" cy="658800"/>
          </a:xfrm>
          <a:prstGeom prst="rect">
            <a:avLst/>
          </a:prstGeom>
          <a:noFill/>
          <a:ln>
            <a:noFill/>
          </a:ln>
        </p:spPr>
        <p:txBody>
          <a:bodyPr spcFirstLastPara="1" wrap="square" lIns="91425" tIns="45700" rIns="91425" bIns="45700" anchor="t" anchorCtr="0">
            <a:noAutofit/>
          </a:bodyPr>
          <a:lstStyle/>
          <a:p>
            <a:pPr marL="0" marR="38100" lvl="0" indent="0" algn="l" rtl="0">
              <a:lnSpc>
                <a:spcPct val="115000"/>
              </a:lnSpc>
              <a:spcBef>
                <a:spcPts val="0"/>
              </a:spcBef>
              <a:spcAft>
                <a:spcPts val="0"/>
              </a:spcAft>
              <a:buClr>
                <a:schemeClr val="dk1"/>
              </a:buClr>
              <a:buSzPts val="1100"/>
              <a:buFont typeface="Arial"/>
              <a:buNone/>
            </a:pPr>
            <a:r>
              <a:rPr lang="zh-HK" sz="3600" b="0" i="0" u="none" strike="noStrike" cap="none">
                <a:solidFill>
                  <a:srgbClr val="1173BC"/>
                </a:solidFill>
                <a:latin typeface="Arial"/>
                <a:ea typeface="Arial"/>
                <a:cs typeface="Arial"/>
                <a:sym typeface="Arial"/>
              </a:rPr>
              <a:t>研究方法及過程</a:t>
            </a:r>
            <a:endParaRPr sz="3000" b="0" i="0" u="none"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endParaRPr sz="3600" b="0" i="0" u="none" strike="noStrike" cap="none">
              <a:solidFill>
                <a:srgbClr val="1173BC"/>
              </a:solidFill>
              <a:latin typeface="Arial"/>
              <a:ea typeface="Arial"/>
              <a:cs typeface="Arial"/>
              <a:sym typeface="Arial"/>
            </a:endParaRPr>
          </a:p>
        </p:txBody>
      </p:sp>
      <p:sp>
        <p:nvSpPr>
          <p:cNvPr id="794" name="Google Shape;794;p43"/>
          <p:cNvSpPr/>
          <p:nvPr/>
        </p:nvSpPr>
        <p:spPr>
          <a:xfrm>
            <a:off x="0" y="6670622"/>
            <a:ext cx="12192000" cy="187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95" name="Google Shape;795;p43"/>
          <p:cNvSpPr txBox="1"/>
          <p:nvPr/>
        </p:nvSpPr>
        <p:spPr>
          <a:xfrm>
            <a:off x="457268" y="881825"/>
            <a:ext cx="10818600" cy="893100"/>
          </a:xfrm>
          <a:prstGeom prst="rect">
            <a:avLst/>
          </a:prstGeom>
          <a:noFill/>
          <a:ln>
            <a:noFill/>
          </a:ln>
        </p:spPr>
        <p:txBody>
          <a:bodyPr spcFirstLastPara="1" wrap="square" lIns="91425" tIns="91425" rIns="91425" bIns="91425" anchor="t" anchorCtr="0">
            <a:noAutofit/>
          </a:bodyPr>
          <a:lstStyle/>
          <a:p>
            <a:pPr marL="0" marR="38100" lvl="0" indent="0" algn="l" rtl="0">
              <a:lnSpc>
                <a:spcPct val="200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1.個人訪談，得到影響融入舍堂文化的因素</a:t>
            </a:r>
            <a:br>
              <a:rPr lang="zh-HK" sz="2400" b="0" i="0" u="none" strike="noStrike" cap="none">
                <a:solidFill>
                  <a:srgbClr val="212121"/>
                </a:solidFill>
                <a:latin typeface="Arial"/>
                <a:ea typeface="Arial"/>
                <a:cs typeface="Arial"/>
                <a:sym typeface="Arial"/>
              </a:rPr>
            </a:br>
            <a:r>
              <a:rPr lang="zh-HK" sz="2400" b="0" i="0" u="none" strike="noStrike" cap="none">
                <a:solidFill>
                  <a:srgbClr val="212121"/>
                </a:solidFill>
                <a:latin typeface="Arial"/>
                <a:ea typeface="Arial"/>
                <a:cs typeface="Arial"/>
                <a:sym typeface="Arial"/>
              </a:rPr>
              <a:t>2.依據個人訪談結果，設計派發問卷，收集數據，驗證個人訪談的結果是否是共性的問題</a:t>
            </a:r>
            <a:br>
              <a:rPr lang="zh-HK" sz="2400" b="0" i="0" u="none" strike="noStrike" cap="none">
                <a:solidFill>
                  <a:srgbClr val="212121"/>
                </a:solidFill>
                <a:latin typeface="Arial"/>
                <a:ea typeface="Arial"/>
                <a:cs typeface="Arial"/>
                <a:sym typeface="Arial"/>
              </a:rPr>
            </a:br>
            <a:r>
              <a:rPr lang="zh-HK" sz="2400" b="0" i="0" u="none" strike="noStrike" cap="none">
                <a:solidFill>
                  <a:srgbClr val="212121"/>
                </a:solidFill>
                <a:latin typeface="Arial"/>
                <a:ea typeface="Arial"/>
                <a:cs typeface="Arial"/>
                <a:sym typeface="Arial"/>
              </a:rPr>
              <a:t>3.分析數據，得出結論</a:t>
            </a:r>
            <a:endParaRPr sz="2400" b="0" i="0" u="none" strike="noStrike" cap="none">
              <a:solidFill>
                <a:srgbClr val="212121"/>
              </a:solidFill>
              <a:latin typeface="Arial"/>
              <a:ea typeface="Arial"/>
              <a:cs typeface="Arial"/>
              <a:sym typeface="Arial"/>
            </a:endParaRPr>
          </a:p>
          <a:p>
            <a:pPr marL="0" marR="38100" lvl="0" indent="0" algn="l" rtl="0">
              <a:lnSpc>
                <a:spcPct val="200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4.針對問卷結果，回訪相關人群</a:t>
            </a:r>
            <a:endParaRPr sz="2400" b="0" i="0" u="none" strike="noStrike" cap="none">
              <a:solidFill>
                <a:srgbClr val="212121"/>
              </a:solidFill>
              <a:latin typeface="Arial"/>
              <a:ea typeface="Arial"/>
              <a:cs typeface="Arial"/>
              <a:sym typeface="Arial"/>
            </a:endParaRPr>
          </a:p>
          <a:p>
            <a:pPr marL="0" marR="38100" lvl="0" indent="0" algn="l" rtl="0">
              <a:lnSpc>
                <a:spcPct val="200000"/>
              </a:lnSpc>
              <a:spcBef>
                <a:spcPts val="0"/>
              </a:spcBef>
              <a:spcAft>
                <a:spcPts val="0"/>
              </a:spcAft>
              <a:buClr>
                <a:schemeClr val="dk1"/>
              </a:buClr>
              <a:buSzPts val="1100"/>
              <a:buFont typeface="Arial"/>
              <a:buNone/>
            </a:pPr>
            <a:r>
              <a:rPr lang="zh-HK" sz="2400" b="0" i="0" u="none" strike="noStrike" cap="none">
                <a:solidFill>
                  <a:srgbClr val="212121"/>
                </a:solidFill>
                <a:latin typeface="Arial"/>
                <a:ea typeface="Arial"/>
                <a:cs typeface="Arial"/>
                <a:sym typeface="Arial"/>
              </a:rPr>
              <a:t>5.專訪書院學生輔導長，對結論進行驗證</a:t>
            </a:r>
            <a:br>
              <a:rPr lang="zh-HK" sz="2400" b="0" i="0" u="none" strike="noStrike" cap="none">
                <a:solidFill>
                  <a:srgbClr val="212121"/>
                </a:solidFill>
                <a:latin typeface="Arial"/>
                <a:ea typeface="Arial"/>
                <a:cs typeface="Arial"/>
                <a:sym typeface="Arial"/>
              </a:rPr>
            </a:br>
            <a:r>
              <a:rPr lang="zh-HK" sz="2400" b="0" i="0" u="none" strike="noStrike" cap="none">
                <a:solidFill>
                  <a:srgbClr val="212121"/>
                </a:solidFill>
                <a:latin typeface="Arial"/>
                <a:ea typeface="Arial"/>
                <a:cs typeface="Arial"/>
                <a:sym typeface="Arial"/>
              </a:rPr>
              <a:t>6.提出建議</a:t>
            </a:r>
            <a:endParaRPr sz="2400" b="0" i="0" u="none" strike="noStrike" cap="none">
              <a:solidFill>
                <a:srgbClr val="21212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2400" b="0" i="0" u="none" strike="noStrike" cap="none">
              <a:solidFill>
                <a:schemeClr val="dk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Office 主题">
  <a:themeElements>
    <a:clrScheme name="复古风.pptx">
      <a:dk1>
        <a:srgbClr val="000000"/>
      </a:dk1>
      <a:lt1>
        <a:srgbClr val="FFFFFF"/>
      </a:lt1>
      <a:dk2>
        <a:srgbClr val="000000"/>
      </a:dk2>
      <a:lt2>
        <a:srgbClr val="FEFBE7"/>
      </a:lt2>
      <a:accent1>
        <a:srgbClr val="E65B4F"/>
      </a:accent1>
      <a:accent2>
        <a:srgbClr val="FEDB43"/>
      </a:accent2>
      <a:accent3>
        <a:srgbClr val="1187B1"/>
      </a:accent3>
      <a:accent4>
        <a:srgbClr val="0096FF"/>
      </a:accent4>
      <a:accent5>
        <a:srgbClr val="DA5AF4"/>
      </a:accent5>
      <a:accent6>
        <a:srgbClr val="9D09D1"/>
      </a:accent6>
      <a:hlink>
        <a:srgbClr val="1286C9"/>
      </a:hlink>
      <a:folHlink>
        <a:srgbClr val="A8C2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复古风.pptx">
      <a:dk1>
        <a:srgbClr val="000000"/>
      </a:dk1>
      <a:lt1>
        <a:srgbClr val="FFFFFF"/>
      </a:lt1>
      <a:dk2>
        <a:srgbClr val="000000"/>
      </a:dk2>
      <a:lt2>
        <a:srgbClr val="FEFBE7"/>
      </a:lt2>
      <a:accent1>
        <a:srgbClr val="E65B4F"/>
      </a:accent1>
      <a:accent2>
        <a:srgbClr val="FEDB43"/>
      </a:accent2>
      <a:accent3>
        <a:srgbClr val="1187B1"/>
      </a:accent3>
      <a:accent4>
        <a:srgbClr val="0096FF"/>
      </a:accent4>
      <a:accent5>
        <a:srgbClr val="DA5AF4"/>
      </a:accent5>
      <a:accent6>
        <a:srgbClr val="9D09D1"/>
      </a:accent6>
      <a:hlink>
        <a:srgbClr val="1286C9"/>
      </a:hlink>
      <a:folHlink>
        <a:srgbClr val="A8C2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1965</Words>
  <Application>Microsoft Macintosh PowerPoint</Application>
  <PresentationFormat>自定义</PresentationFormat>
  <Paragraphs>354</Paragraphs>
  <Slides>50</Slides>
  <Notes>49</Notes>
  <HiddenSlides>0</HiddenSlides>
  <MMClips>0</MMClips>
  <ScaleCrop>false</ScaleCrop>
  <HeadingPairs>
    <vt:vector size="6" baseType="variant">
      <vt:variant>
        <vt:lpstr>使用的字体</vt:lpstr>
      </vt:variant>
      <vt:variant>
        <vt:i4>5</vt:i4>
      </vt:variant>
      <vt:variant>
        <vt:lpstr>主题</vt:lpstr>
      </vt:variant>
      <vt:variant>
        <vt:i4>2</vt:i4>
      </vt:variant>
      <vt:variant>
        <vt:lpstr>幻灯片标题</vt:lpstr>
      </vt:variant>
      <vt:variant>
        <vt:i4>50</vt:i4>
      </vt:variant>
    </vt:vector>
  </HeadingPairs>
  <TitlesOfParts>
    <vt:vector size="57" baseType="lpstr">
      <vt:lpstr>Arimo</vt:lpstr>
      <vt:lpstr>Calibri</vt:lpstr>
      <vt:lpstr>Century Gothic</vt:lpstr>
      <vt:lpstr>Comic Sans MS</vt:lpstr>
      <vt:lpstr>Gill Sans</vt:lpstr>
      <vt:lpstr>Office 主题</vt:lpstr>
      <vt:lpstr>Office 主题</vt:lpstr>
      <vt:lpstr>PowerPoint 演示文稿</vt:lpstr>
      <vt:lpstr>PowerPoint 演示文稿</vt:lpstr>
      <vt:lpstr> 1.探究中大內地生融入舍堂文化的現狀   2.研究各方因素對中大內地生融入狀況的影響   3.提出建議，尋求促進融入的可能  </vt:lpstr>
      <vt:lpstr>PowerPoint 演示文稿</vt:lpstr>
      <vt:lpstr>题目阐释</vt:lpstr>
      <vt:lpstr>文獻回顧  </vt:lpstr>
      <vt:lpstr>PowerPoint 演示文稿</vt:lpstr>
      <vt:lpstr>PowerPoint 演示文稿</vt:lpstr>
      <vt:lpstr>研究方法及過程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化嵩 邓</cp:lastModifiedBy>
  <cp:revision>5</cp:revision>
  <dcterms:modified xsi:type="dcterms:W3CDTF">2018-11-16T05:41:45Z</dcterms:modified>
</cp:coreProperties>
</file>