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0" r:id="rId1"/>
  </p:sldMasterIdLst>
  <p:sldIdLst>
    <p:sldId id="256" r:id="rId2"/>
    <p:sldId id="259" r:id="rId3"/>
    <p:sldId id="263" r:id="rId4"/>
    <p:sldId id="262" r:id="rId5"/>
    <p:sldId id="264" r:id="rId6"/>
    <p:sldId id="265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01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6EB3-9CDC-4AA4-A6C1-11D38A5420C7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23BD-41AA-4152-B677-4D33BECB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2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6EB3-9CDC-4AA4-A6C1-11D38A5420C7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23BD-41AA-4152-B677-4D33BECB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6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6EB3-9CDC-4AA4-A6C1-11D38A5420C7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23BD-41AA-4152-B677-4D33BECB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6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6EB3-9CDC-4AA4-A6C1-11D38A5420C7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23BD-41AA-4152-B677-4D33BECB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9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6EB3-9CDC-4AA4-A6C1-11D38A5420C7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23BD-41AA-4152-B677-4D33BECB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9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6EB3-9CDC-4AA4-A6C1-11D38A5420C7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23BD-41AA-4152-B677-4D33BECB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6EB3-9CDC-4AA4-A6C1-11D38A5420C7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23BD-41AA-4152-B677-4D33BECB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6EB3-9CDC-4AA4-A6C1-11D38A5420C7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23BD-41AA-4152-B677-4D33BECB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6EB3-9CDC-4AA4-A6C1-11D38A5420C7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23BD-41AA-4152-B677-4D33BECB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2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6EB3-9CDC-4AA4-A6C1-11D38A5420C7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23BD-41AA-4152-B677-4D33BECB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9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6EB3-9CDC-4AA4-A6C1-11D38A5420C7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23BD-41AA-4152-B677-4D33BECB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4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86EB3-9CDC-4AA4-A6C1-11D38A5420C7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E23BD-41AA-4152-B677-4D33BECB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SQL Server Failover</a:t>
            </a:r>
            <a:br>
              <a:rPr lang="en-US" smtClean="0"/>
            </a:br>
            <a:r>
              <a:rPr lang="en-US" smtClean="0"/>
              <a:t>Effects on Applications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Author</a:t>
            </a:r>
            <a:r>
              <a:rPr lang="en-US" dirty="0" smtClean="0"/>
              <a:t>: </a:t>
            </a:r>
            <a:r>
              <a:rPr lang="en-US" b="1" dirty="0" smtClean="0"/>
              <a:t>James </a:t>
            </a:r>
            <a:r>
              <a:rPr lang="en-US" b="1" dirty="0" smtClean="0"/>
              <a:t>A. </a:t>
            </a:r>
            <a:r>
              <a:rPr lang="en-US" b="1" dirty="0" smtClean="0"/>
              <a:t>Tweet</a:t>
            </a:r>
          </a:p>
          <a:p>
            <a:r>
              <a:rPr lang="en-US" dirty="0" smtClean="0"/>
              <a:t>Supervisor:</a:t>
            </a:r>
            <a:r>
              <a:rPr lang="en-US" b="1" dirty="0" smtClean="0"/>
              <a:t> Prof. Mock, PhD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26367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700" dirty="0" smtClean="0">
                <a:latin typeface="Algerian" panose="04020705040A02060702" pitchFamily="82" charset="0"/>
              </a:rPr>
              <a:t>?</a:t>
            </a:r>
            <a:endParaRPr lang="en-US" sz="287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47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 smtClean="0"/>
              <a:t>Build a SQL Server Cluster</a:t>
            </a:r>
          </a:p>
          <a:p>
            <a:r>
              <a:rPr lang="en-US" sz="3600" dirty="0" smtClean="0"/>
              <a:t>Understand how to use a SQL Server cluster</a:t>
            </a:r>
          </a:p>
          <a:p>
            <a:r>
              <a:rPr lang="en-US" sz="3600" dirty="0" smtClean="0"/>
              <a:t>Test the effects of a failover event on</a:t>
            </a:r>
          </a:p>
          <a:p>
            <a:pPr lvl="1"/>
            <a:r>
              <a:rPr lang="en-US" sz="3600" dirty="0" smtClean="0"/>
              <a:t>ADO.NET</a:t>
            </a:r>
          </a:p>
          <a:p>
            <a:pPr lvl="1"/>
            <a:r>
              <a:rPr lang="en-US" sz="3600" dirty="0" smtClean="0"/>
              <a:t>DAO</a:t>
            </a:r>
          </a:p>
          <a:p>
            <a:pPr lvl="1"/>
            <a:r>
              <a:rPr lang="en-US" sz="3600" dirty="0" smtClean="0"/>
              <a:t>JDBC</a:t>
            </a:r>
          </a:p>
          <a:p>
            <a:r>
              <a:rPr lang="en-US" sz="3600" dirty="0" smtClean="0"/>
              <a:t>Get a SQL Server Certification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6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63" y="322416"/>
            <a:ext cx="5730875" cy="6213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13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the Cluster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Setup two virtual PCs with Windows 2012.</a:t>
            </a:r>
          </a:p>
          <a:p>
            <a:r>
              <a:rPr lang="en-US" dirty="0" smtClean="0"/>
              <a:t>Setup a virtual PC as a ISCSI target</a:t>
            </a:r>
          </a:p>
          <a:p>
            <a:r>
              <a:rPr lang="en-US" dirty="0" smtClean="0"/>
              <a:t>Create the cluster between the two Windows PCs</a:t>
            </a:r>
          </a:p>
          <a:p>
            <a:r>
              <a:rPr lang="en-US" dirty="0" smtClean="0"/>
              <a:t>Install SQL Server on the cluster</a:t>
            </a:r>
          </a:p>
          <a:p>
            <a:r>
              <a:rPr lang="en-US" dirty="0" smtClean="0"/>
              <a:t>Test the cluster for proper operation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1673778"/>
            <a:ext cx="4038600" cy="437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034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 the Cluster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I</a:t>
            </a:r>
          </a:p>
          <a:p>
            <a:pPr lvl="1"/>
            <a:r>
              <a:rPr lang="en-US" dirty="0" smtClean="0"/>
              <a:t>Failover the cluster</a:t>
            </a:r>
          </a:p>
          <a:p>
            <a:pPr lvl="1"/>
            <a:r>
              <a:rPr lang="en-US" dirty="0" smtClean="0"/>
              <a:t>Connect to SQL Server</a:t>
            </a:r>
          </a:p>
          <a:p>
            <a:pPr lvl="2"/>
            <a:r>
              <a:rPr lang="en-US" dirty="0" smtClean="0"/>
              <a:t>Default Instance</a:t>
            </a:r>
          </a:p>
          <a:p>
            <a:pPr lvl="2"/>
            <a:r>
              <a:rPr lang="en-US" dirty="0" smtClean="0"/>
              <a:t>Named Instance</a:t>
            </a:r>
          </a:p>
          <a:p>
            <a:pPr lvl="1"/>
            <a:r>
              <a:rPr lang="en-US" dirty="0" smtClean="0"/>
              <a:t>Where can backup files go</a:t>
            </a:r>
          </a:p>
          <a:p>
            <a:pPr lvl="1"/>
            <a:r>
              <a:rPr lang="en-US" dirty="0" smtClean="0"/>
              <a:t>Notifications/Events when failover occurs 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1673778"/>
            <a:ext cx="4038600" cy="437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528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the Software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three databases on the SQL Server</a:t>
            </a:r>
          </a:p>
          <a:p>
            <a:r>
              <a:rPr lang="en-US" dirty="0" smtClean="0"/>
              <a:t>Create a MS Access application</a:t>
            </a:r>
          </a:p>
          <a:p>
            <a:r>
              <a:rPr lang="en-US" dirty="0" smtClean="0"/>
              <a:t>Create a Java application</a:t>
            </a:r>
          </a:p>
          <a:p>
            <a:r>
              <a:rPr lang="en-US" dirty="0" smtClean="0"/>
              <a:t>Create a C#</a:t>
            </a:r>
            <a:br>
              <a:rPr lang="en-US" dirty="0" smtClean="0"/>
            </a:br>
            <a:r>
              <a:rPr lang="en-US" dirty="0" smtClean="0"/>
              <a:t>application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1673778"/>
            <a:ext cx="4038600" cy="437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62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2776"/>
            <a:ext cx="9144001" cy="7175576"/>
          </a:xfrm>
        </p:spPr>
      </p:pic>
    </p:spTree>
    <p:extLst>
      <p:ext uri="{BB962C8B-B14F-4D97-AF65-F5344CB8AC3E}">
        <p14:creationId xmlns:p14="http://schemas.microsoft.com/office/powerpoint/2010/main" val="167297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the Software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the applications to handle failover events</a:t>
            </a:r>
          </a:p>
          <a:p>
            <a:r>
              <a:rPr lang="en-US" dirty="0" smtClean="0"/>
              <a:t>Change the applications to notify the user that they must close and restart the application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1673778"/>
            <a:ext cx="4038600" cy="437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491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 70-462 Administering Microsoft SQL Server 2012 Databases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3284"/>
            <a:ext cx="8229600" cy="3019795"/>
          </a:xfrm>
        </p:spPr>
      </p:pic>
    </p:spTree>
    <p:extLst>
      <p:ext uri="{BB962C8B-B14F-4D97-AF65-F5344CB8AC3E}">
        <p14:creationId xmlns:p14="http://schemas.microsoft.com/office/powerpoint/2010/main" val="254949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170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SQL Server Failover Effects on Applications</vt:lpstr>
      <vt:lpstr>Project Goals</vt:lpstr>
      <vt:lpstr>PowerPoint Presentation</vt:lpstr>
      <vt:lpstr>Build the Cluster</vt:lpstr>
      <vt:lpstr>Understand the Cluster</vt:lpstr>
      <vt:lpstr>Build the Software</vt:lpstr>
      <vt:lpstr>PowerPoint Presentation</vt:lpstr>
      <vt:lpstr>Modify the Software</vt:lpstr>
      <vt:lpstr>Exam 70-462 Administering Microsoft SQL Server 2012 Databases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Failover Effects on Applications</dc:title>
  <dc:creator>James</dc:creator>
  <cp:lastModifiedBy>James A. Tweet</cp:lastModifiedBy>
  <cp:revision>8</cp:revision>
  <dcterms:created xsi:type="dcterms:W3CDTF">2016-02-01T06:28:12Z</dcterms:created>
  <dcterms:modified xsi:type="dcterms:W3CDTF">2016-02-25T20:26:41Z</dcterms:modified>
</cp:coreProperties>
</file>