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137410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Harnessing the Power of ChatGPT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387096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Discover how to leverage the versatile capabilities of ChatGPT to streamline your daily work tasks and unlock new levels of productivity and efficiency.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71988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19" y="5727502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99686" y="5703213"/>
            <a:ext cx="2250162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by James Tzeng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342073"/>
            <a:ext cx="864298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Crafting Concise Work Reports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5432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675227" y="2584966"/>
            <a:ext cx="1310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2619613"/>
            <a:ext cx="375368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Summarize Key Highlights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100030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Identify the most important achievements and challenges from the past week and present them in a clear, concise manner.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25432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405461" y="2584966"/>
            <a:ext cx="1990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2619613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Focus on Actionable Insights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447217"/>
            <a:ext cx="38200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Provide recommendations and next steps that can be immediately implemented to address any issues or drive progress.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61998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4641056" y="5661660"/>
            <a:ext cx="19931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696307"/>
            <a:ext cx="327969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Tailor to Your Audience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6176724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Adjust the tone and level of detail to match the needs and expectations of your supervisor or team.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2216706"/>
            <a:ext cx="733448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Addressing Project Delays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760220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Analyze the Impact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1760220" y="4035862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Thoroughly assess how staff turnover has affected the project timeline and key milestones.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651421" y="3466505"/>
            <a:ext cx="290548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Identify Root Causes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651421" y="4035862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Pinpoint the specific reasons for the delays, such as knowledge gaps or resource constraints.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542621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Propose Solutions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542621" y="4035862"/>
            <a:ext cx="33416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Suggest practical steps to mitigate the impact, such as cross-training, hiring temporary staff, or adjusting deadlines.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206222"/>
            <a:ext cx="1077587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Engaging Presentations with ChatGPT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0220" y="2344936"/>
            <a:ext cx="3481149" cy="2151459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760220" y="4774049"/>
            <a:ext cx="3481149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Curate Compelling Content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760220" y="5601653"/>
            <a:ext cx="348114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Leverage ChatGPT to efficiently organize key points, bullet lists, and supporting visuals for your presentations.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625" y="2344936"/>
            <a:ext cx="3481149" cy="215145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574625" y="4774049"/>
            <a:ext cx="337601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Deliver with Confidence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574625" y="5254466"/>
            <a:ext cx="348114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Refine your delivery by practicing with ChatGPT and receiving feedback to polish your presentation skills.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031" y="2344936"/>
            <a:ext cx="3481149" cy="2151459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389031" y="4774049"/>
            <a:ext cx="347102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Captivate Your Audience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389031" y="5254466"/>
            <a:ext cx="348114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Ensure your presentations are informative, visually appealing, and tailored to your non-technical stakeholders.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854279"/>
            <a:ext cx="757213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Crafting Winning Resumes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0220" y="2992993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760220" y="3770590"/>
            <a:ext cx="2527459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Highlight Expertise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760220" y="4598194"/>
            <a:ext cx="2527459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Showcase your most relevant skills and experience to align with the job requirements.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935" y="2992993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620935" y="3770590"/>
            <a:ext cx="252757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Emphasize Achievements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620935" y="4598194"/>
            <a:ext cx="252757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Quantify your accomplishments to demonstrate the value you can bring to the role.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768" y="2992993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770590"/>
            <a:ext cx="252757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Personalize Content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598194"/>
            <a:ext cx="252757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Tailor your resume to each specific job posting to increase your chances of getting noticed.</a:t>
            </a:r>
            <a:endParaRPr lang="en-US" sz="1750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602" y="2992993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342602" y="3770590"/>
            <a:ext cx="252757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Optimize for ATS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342602" y="4251008"/>
            <a:ext cx="252757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Ensure your resume is structured and formatted to pass applicant tracking system (ATS) scans.</a:t>
            </a:r>
            <a:endParaRPr lang="en-US" sz="1750" dirty="0"/>
          </a:p>
        </p:txBody>
      </p:sp>
      <p:pic>
        <p:nvPicPr>
          <p:cNvPr id="17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815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62199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70973" y="3198852"/>
            <a:ext cx="8501896" cy="6555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162"/>
              </a:lnSpc>
              <a:buNone/>
            </a:pPr>
            <a:r>
              <a:rPr lang="en-US" sz="4129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Conducting Effective Interviews</a:t>
            </a:r>
            <a:endParaRPr lang="en-US" sz="4129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973" y="4168973"/>
            <a:ext cx="3496032" cy="83903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80642" y="5322570"/>
            <a:ext cx="2753439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81"/>
              </a:lnSpc>
              <a:buNone/>
            </a:pPr>
            <a:r>
              <a:rPr lang="en-US" sz="2065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Understand the Role</a:t>
            </a:r>
            <a:endParaRPr lang="en-US" sz="2065" dirty="0"/>
          </a:p>
        </p:txBody>
      </p:sp>
      <p:sp>
        <p:nvSpPr>
          <p:cNvPr id="8" name="Text 4"/>
          <p:cNvSpPr/>
          <p:nvPr/>
        </p:nvSpPr>
        <p:spPr>
          <a:xfrm>
            <a:off x="2280642" y="5776079"/>
            <a:ext cx="3076694" cy="13425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43"/>
              </a:lnSpc>
              <a:buNone/>
            </a:pPr>
            <a:r>
              <a:rPr lang="en-US" sz="1652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Thoroughly review the job description and requirements to identify key skills and competencies.</a:t>
            </a:r>
            <a:endParaRPr lang="en-US" sz="1652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005" y="4168973"/>
            <a:ext cx="3496151" cy="83903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776674" y="5322570"/>
            <a:ext cx="3076813" cy="655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581"/>
              </a:lnSpc>
              <a:buNone/>
            </a:pPr>
            <a:r>
              <a:rPr lang="en-US" sz="2065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Prepare Targeted Questions</a:t>
            </a:r>
            <a:endParaRPr lang="en-US" sz="2065" dirty="0"/>
          </a:p>
        </p:txBody>
      </p:sp>
      <p:sp>
        <p:nvSpPr>
          <p:cNvPr id="11" name="Text 6"/>
          <p:cNvSpPr/>
          <p:nvPr/>
        </p:nvSpPr>
        <p:spPr>
          <a:xfrm>
            <a:off x="5776674" y="6103739"/>
            <a:ext cx="3076813" cy="13425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43"/>
              </a:lnSpc>
              <a:buNone/>
            </a:pPr>
            <a:r>
              <a:rPr lang="en-US" sz="1652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Craft thoughtful questions that elicit insightful responses to assess the candidate's fit.</a:t>
            </a:r>
            <a:endParaRPr lang="en-US" sz="1652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3157" y="4168973"/>
            <a:ext cx="3496151" cy="839033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272826" y="5322570"/>
            <a:ext cx="3076813" cy="655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581"/>
              </a:lnSpc>
              <a:buNone/>
            </a:pPr>
            <a:r>
              <a:rPr lang="en-US" sz="2065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Evaluate Candidate Responses</a:t>
            </a:r>
            <a:endParaRPr lang="en-US" sz="2065" dirty="0"/>
          </a:p>
        </p:txBody>
      </p:sp>
      <p:sp>
        <p:nvSpPr>
          <p:cNvPr id="14" name="Text 8"/>
          <p:cNvSpPr/>
          <p:nvPr/>
        </p:nvSpPr>
        <p:spPr>
          <a:xfrm>
            <a:off x="9272826" y="6103739"/>
            <a:ext cx="3076813" cy="13425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43"/>
              </a:lnSpc>
              <a:buNone/>
            </a:pPr>
            <a:r>
              <a:rPr lang="en-US" sz="1652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Listen actively and take notes to identify strengths, weaknesses, and potential areas for growth.</a:t>
            </a:r>
            <a:endParaRPr lang="en-US" sz="1652" dirty="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428155"/>
            <a:ext cx="885408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Accelerating Skill Development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760220" y="2566868"/>
            <a:ext cx="5443895" cy="2006203"/>
          </a:xfrm>
          <a:prstGeom prst="roundRect">
            <a:avLst>
              <a:gd name="adj" fmla="val 4984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990011" y="27966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Define Your Goals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1990011" y="3277076"/>
            <a:ext cx="49843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Clearly articulate the specific skills you want to develop and the benefits they will bring.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566868"/>
            <a:ext cx="5443895" cy="2006203"/>
          </a:xfrm>
          <a:prstGeom prst="roundRect">
            <a:avLst>
              <a:gd name="adj" fmla="val 4984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27966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Identify Resources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3277076"/>
            <a:ext cx="498431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Explore a variety of learning materials, including online courses, books, and mentorship opportunities.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1760220" y="4795242"/>
            <a:ext cx="5443895" cy="2006203"/>
          </a:xfrm>
          <a:prstGeom prst="roundRect">
            <a:avLst>
              <a:gd name="adj" fmla="val 4984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1990011" y="5025033"/>
            <a:ext cx="295787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Practice Consistently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1990011" y="5505450"/>
            <a:ext cx="49843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Dedicate regular time to applying your new skills and gathering feedback to improve.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443895" cy="2006203"/>
          </a:xfrm>
          <a:prstGeom prst="roundRect">
            <a:avLst>
              <a:gd name="adj" fmla="val 4984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5025033"/>
            <a:ext cx="295096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Celebrate Milestones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505450"/>
            <a:ext cx="498431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Acknowledge your progress and reward yourself to stay motivated throughout the learning journey.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842010"/>
            <a:ext cx="935009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Leveraging ChatGPT for Research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760220" y="1980724"/>
            <a:ext cx="11109960" cy="5406866"/>
          </a:xfrm>
          <a:prstGeom prst="roundRect">
            <a:avLst>
              <a:gd name="adj" fmla="val 1849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767840" y="1988344"/>
            <a:ext cx="11094720" cy="134790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1990011" y="2129195"/>
            <a:ext cx="509920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Formulate Hypotheses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2129195"/>
            <a:ext cx="509920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Use ChatGPT to generate preliminary research questions and potential areas of exploration.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767840" y="3336250"/>
            <a:ext cx="11094720" cy="134790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1990011" y="3477101"/>
            <a:ext cx="509920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Gather Background Information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3477101"/>
            <a:ext cx="509920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Leverage ChatGPT's knowledge base to quickly synthesize key insights from existing literature.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1767840" y="4684157"/>
            <a:ext cx="11094720" cy="134790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1990011" y="4825008"/>
            <a:ext cx="509920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Outline Research Methodology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4825008"/>
            <a:ext cx="509920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Collaborate with ChatGPT to plan the most effective data collection and analysis approach.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1767840" y="6032063"/>
            <a:ext cx="11094720" cy="134790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4"/>
          <p:cNvSpPr/>
          <p:nvPr/>
        </p:nvSpPr>
        <p:spPr>
          <a:xfrm>
            <a:off x="1990011" y="6172914"/>
            <a:ext cx="509920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Interpret Findings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541181" y="6172914"/>
            <a:ext cx="509920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Discuss your research results with ChatGPT to uncover new perspectives and draw meaningful conclusions.</a:t>
            </a:r>
            <a:endParaRPr lang="en-US" sz="1750" dirty="0"/>
          </a:p>
        </p:txBody>
      </p:sp>
      <p:pic>
        <p:nvPicPr>
          <p:cNvPr id="18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2024-05-21T14:48:21Z</dcterms:created>
  <dcterms:modified xsi:type="dcterms:W3CDTF">2024-05-21T14:48:21Z</dcterms:modified>
</cp:coreProperties>
</file>