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9" r:id="rId3"/>
    <p:sldId id="260" r:id="rId4"/>
    <p:sldId id="269" r:id="rId5"/>
    <p:sldId id="272" r:id="rId6"/>
    <p:sldId id="271" r:id="rId7"/>
    <p:sldId id="270" r:id="rId8"/>
    <p:sldId id="273" r:id="rId9"/>
    <p:sldId id="274" r:id="rId10"/>
    <p:sldId id="264" r:id="rId11"/>
    <p:sldId id="263" r:id="rId12"/>
    <p:sldId id="278" r:id="rId13"/>
    <p:sldId id="262" r:id="rId14"/>
    <p:sldId id="275" r:id="rId15"/>
    <p:sldId id="279" r:id="rId16"/>
    <p:sldId id="280" r:id="rId17"/>
    <p:sldId id="265" r:id="rId18"/>
    <p:sldId id="284" r:id="rId19"/>
    <p:sldId id="282" r:id="rId20"/>
    <p:sldId id="266" r:id="rId21"/>
    <p:sldId id="283" r:id="rId22"/>
    <p:sldId id="285" r:id="rId23"/>
    <p:sldId id="286" r:id="rId24"/>
    <p:sldId id="288" r:id="rId25"/>
    <p:sldId id="287" r:id="rId26"/>
    <p:sldId id="289" r:id="rId27"/>
    <p:sldId id="290" r:id="rId28"/>
    <p:sldId id="267" r:id="rId29"/>
    <p:sldId id="281"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11/8/2018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2800" dirty="0">
                <a:solidFill>
                  <a:schemeClr val="bg1"/>
                </a:solidFill>
                <a:latin typeface="Candara" pitchFamily="34" charset="0"/>
              </a:rPr>
              <a:t>Mini </a:t>
            </a:r>
            <a:r>
              <a:rPr lang="en-US" sz="2800" dirty="0" smtClean="0">
                <a:solidFill>
                  <a:schemeClr val="bg1"/>
                </a:solidFill>
                <a:latin typeface="Candara" pitchFamily="34" charset="0"/>
              </a:rPr>
              <a:t>Project – “Prometheus’’</a:t>
            </a:r>
            <a:endParaRPr lang="en-US" sz="1800" dirty="0">
              <a:solidFill>
                <a:schemeClr val="bg1"/>
              </a:solidFill>
              <a:latin typeface="Candara" pitchFamily="34" charset="0"/>
            </a:endParaRPr>
          </a:p>
        </p:txBody>
      </p:sp>
    </p:spTree>
    <p:extLst>
      <p:ext uri="{BB962C8B-B14F-4D97-AF65-F5344CB8AC3E}">
        <p14:creationId xmlns:p14="http://schemas.microsoft.com/office/powerpoint/2010/main" val="2218235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3068" y="1412874"/>
            <a:ext cx="11291251" cy="4987925"/>
          </a:xfrm>
          <a:ln>
            <a:solidFill>
              <a:schemeClr val="tx1"/>
            </a:solidFill>
          </a:ln>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068" y="965915"/>
            <a:ext cx="11319586" cy="5447764"/>
          </a:xfrm>
          <a:prstGeom prst="rect">
            <a:avLst/>
          </a:prstGeom>
          <a:noFill/>
          <a:ln>
            <a:noFill/>
          </a:ln>
        </p:spPr>
      </p:pic>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Use Case Diagram for Login</a:t>
            </a:r>
            <a:endParaRPr lang="en-US" dirty="0">
              <a:latin typeface="Times New Roman" panose="02020603050405020304" pitchFamily="18" charset="0"/>
              <a:cs typeface="Times New Roman" panose="02020603050405020304" pitchFamily="18"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940" y="1473698"/>
            <a:ext cx="10833660" cy="4881381"/>
          </a:xfrm>
        </p:spPr>
      </p:pic>
    </p:spTree>
    <p:extLst>
      <p:ext uri="{BB962C8B-B14F-4D97-AF65-F5344CB8AC3E}">
        <p14:creationId xmlns:p14="http://schemas.microsoft.com/office/powerpoint/2010/main" val="2732228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Times New Roman" panose="02020603050405020304" pitchFamily="18" charset="0"/>
                <a:cs typeface="Times New Roman" panose="02020603050405020304" pitchFamily="18" charset="0"/>
              </a:rPr>
              <a:t>Use Case Diagram for Courses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220" y="1531620"/>
            <a:ext cx="10879380" cy="4937759"/>
          </a:xfrm>
        </p:spPr>
      </p:pic>
    </p:spTree>
    <p:extLst>
      <p:ext uri="{BB962C8B-B14F-4D97-AF65-F5344CB8AC3E}">
        <p14:creationId xmlns:p14="http://schemas.microsoft.com/office/powerpoint/2010/main" val="431104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Use Case Diagram for Homework</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068" y="1616594"/>
            <a:ext cx="11359831" cy="4784206"/>
          </a:xfrm>
        </p:spPr>
      </p:pic>
    </p:spTree>
    <p:extLst>
      <p:ext uri="{BB962C8B-B14F-4D97-AF65-F5344CB8AC3E}">
        <p14:creationId xmlns:p14="http://schemas.microsoft.com/office/powerpoint/2010/main" val="391668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Use Case Diagram for Search Homework</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808" y="1440180"/>
            <a:ext cx="11083532" cy="4914899"/>
          </a:xfrm>
        </p:spPr>
      </p:pic>
    </p:spTree>
    <p:extLst>
      <p:ext uri="{BB962C8B-B14F-4D97-AF65-F5344CB8AC3E}">
        <p14:creationId xmlns:p14="http://schemas.microsoft.com/office/powerpoint/2010/main" val="210203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Use Case for Structure</a:t>
            </a:r>
            <a:endParaRPr lang="en-US" sz="1600" dirty="0"/>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67" y="1325561"/>
            <a:ext cx="11083533" cy="5143819"/>
          </a:xfrm>
          <a:prstGeom prst="rect">
            <a:avLst/>
          </a:prstGeom>
        </p:spPr>
      </p:pic>
    </p:spTree>
    <p:extLst>
      <p:ext uri="{BB962C8B-B14F-4D97-AF65-F5344CB8AC3E}">
        <p14:creationId xmlns:p14="http://schemas.microsoft.com/office/powerpoint/2010/main" val="109180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Login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002" y="1412875"/>
            <a:ext cx="8158758" cy="4351338"/>
          </a:xfrm>
        </p:spPr>
      </p:pic>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Teacher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178" y="1412875"/>
            <a:ext cx="8136406" cy="4351338"/>
          </a:xfrm>
        </p:spPr>
      </p:pic>
    </p:spTree>
    <p:extLst>
      <p:ext uri="{BB962C8B-B14F-4D97-AF65-F5344CB8AC3E}">
        <p14:creationId xmlns:p14="http://schemas.microsoft.com/office/powerpoint/2010/main" val="1774491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Teacher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1562" y="1673752"/>
            <a:ext cx="4753638" cy="3829584"/>
          </a:xfrm>
        </p:spPr>
      </p:pic>
    </p:spTree>
    <p:extLst>
      <p:ext uri="{BB962C8B-B14F-4D97-AF65-F5344CB8AC3E}">
        <p14:creationId xmlns:p14="http://schemas.microsoft.com/office/powerpoint/2010/main" val="1924716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1843088" y="1196752"/>
            <a:ext cx="6781800" cy="5027612"/>
          </a:xfrm>
        </p:spPr>
        <p:txBody>
          <a:bodyPr>
            <a:normAutofit/>
          </a:bodyPr>
          <a:lstStyle/>
          <a:p>
            <a:pPr>
              <a:lnSpc>
                <a:spcPct val="200000"/>
              </a:lnSpc>
              <a:buClr>
                <a:srgbClr val="00B0F0"/>
              </a:buClr>
              <a:buFont typeface="Wingdings" panose="05000000000000000000" pitchFamily="2" charset="2"/>
              <a:buChar char="Ø"/>
            </a:pPr>
            <a:r>
              <a:rPr lang="en-US" sz="2000" dirty="0" smtClean="0"/>
              <a:t>Aakash Dhande</a:t>
            </a:r>
          </a:p>
          <a:p>
            <a:pPr>
              <a:lnSpc>
                <a:spcPct val="200000"/>
              </a:lnSpc>
              <a:buClr>
                <a:srgbClr val="00B0F0"/>
              </a:buClr>
              <a:buFont typeface="Wingdings" panose="05000000000000000000" pitchFamily="2" charset="2"/>
              <a:buChar char="Ø"/>
            </a:pPr>
            <a:r>
              <a:rPr lang="en-US" sz="2000" dirty="0" smtClean="0"/>
              <a:t>Megha Kaushik</a:t>
            </a:r>
          </a:p>
          <a:p>
            <a:pPr>
              <a:lnSpc>
                <a:spcPct val="200000"/>
              </a:lnSpc>
              <a:buClr>
                <a:srgbClr val="00B0F0"/>
              </a:buClr>
              <a:buFont typeface="Wingdings" panose="05000000000000000000" pitchFamily="2" charset="2"/>
              <a:buChar char="Ø"/>
            </a:pPr>
            <a:r>
              <a:rPr lang="en-US" sz="2000" dirty="0" smtClean="0"/>
              <a:t>Mounika T</a:t>
            </a:r>
          </a:p>
          <a:p>
            <a:pPr>
              <a:lnSpc>
                <a:spcPct val="200000"/>
              </a:lnSpc>
              <a:buClr>
                <a:srgbClr val="00B0F0"/>
              </a:buClr>
              <a:buFont typeface="Wingdings" panose="05000000000000000000" pitchFamily="2" charset="2"/>
              <a:buChar char="Ø"/>
            </a:pPr>
            <a:r>
              <a:rPr lang="en-US" sz="2000" dirty="0" smtClean="0"/>
              <a:t>Rajkumar Gupta</a:t>
            </a:r>
          </a:p>
          <a:p>
            <a:pPr>
              <a:lnSpc>
                <a:spcPct val="200000"/>
              </a:lnSpc>
              <a:buClr>
                <a:srgbClr val="00B0F0"/>
              </a:buClr>
              <a:buFont typeface="Wingdings" panose="05000000000000000000" pitchFamily="2" charset="2"/>
              <a:buChar char="Ø"/>
            </a:pPr>
            <a:r>
              <a:rPr lang="en-US" sz="2000" dirty="0" smtClean="0"/>
              <a:t>Suchitra Koganti</a:t>
            </a:r>
          </a:p>
          <a:p>
            <a:pPr>
              <a:lnSpc>
                <a:spcPct val="200000"/>
              </a:lnSpc>
              <a:buClr>
                <a:srgbClr val="00B0F0"/>
              </a:buClr>
              <a:buFont typeface="Wingdings" panose="05000000000000000000" pitchFamily="2" charset="2"/>
              <a:buChar char="Ø"/>
            </a:pPr>
            <a:r>
              <a:rPr lang="en-US" sz="2000" dirty="0" smtClean="0"/>
              <a:t>Supreetha Bade</a:t>
            </a:r>
          </a:p>
          <a:p>
            <a:pPr>
              <a:lnSpc>
                <a:spcPct val="200000"/>
              </a:lnSpc>
              <a:buClr>
                <a:srgbClr val="00B0F0"/>
              </a:buClr>
              <a:buFont typeface="Wingdings" panose="05000000000000000000" pitchFamily="2" charset="2"/>
              <a:buChar char="Ø"/>
            </a:pPr>
            <a:r>
              <a:rPr lang="en-US" sz="2000" dirty="0" smtClean="0"/>
              <a:t>Utkarsh Upadhyay</a:t>
            </a:r>
          </a:p>
          <a:p>
            <a:pPr>
              <a:buClr>
                <a:srgbClr val="00B0F0"/>
              </a:buClr>
              <a:buFont typeface="Wingdings" panose="05000000000000000000" pitchFamily="2" charset="2"/>
              <a:buChar char="Ø"/>
            </a:pPr>
            <a:endParaRPr lang="en-US" sz="2000" dirty="0"/>
          </a:p>
        </p:txBody>
      </p:sp>
      <p:sp>
        <p:nvSpPr>
          <p:cNvPr id="213002" name="Title 1"/>
          <p:cNvSpPr>
            <a:spLocks/>
          </p:cNvSpPr>
          <p:nvPr/>
        </p:nvSpPr>
        <p:spPr bwMode="auto">
          <a:xfrm>
            <a:off x="1990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latin typeface="Candara" panose="020E0502030303020204" pitchFamily="34" charset="0"/>
                <a:ea typeface="+mj-ea"/>
                <a:cs typeface="+mj-cs"/>
              </a:rPr>
              <a:t>Team Members</a:t>
            </a:r>
          </a:p>
        </p:txBody>
      </p:sp>
      <p:pic>
        <p:nvPicPr>
          <p:cNvPr id="1026" name="Picture 2"/>
          <p:cNvPicPr>
            <a:picLocks noChangeAspect="1" noChangeArrowheads="1"/>
          </p:cNvPicPr>
          <p:nvPr/>
        </p:nvPicPr>
        <p:blipFill>
          <a:blip r:embed="rId3"/>
          <a:srcRect/>
          <a:stretch>
            <a:fillRect/>
          </a:stretch>
        </p:blipFill>
        <p:spPr bwMode="auto">
          <a:xfrm>
            <a:off x="9086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Teacher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727" y="1412875"/>
            <a:ext cx="3361308" cy="4351338"/>
          </a:xfrm>
        </p:spPr>
      </p:pic>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Teacher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002" y="1412875"/>
            <a:ext cx="8158758" cy="4351338"/>
          </a:xfrm>
        </p:spPr>
      </p:pic>
    </p:spTree>
    <p:extLst>
      <p:ext uri="{BB962C8B-B14F-4D97-AF65-F5344CB8AC3E}">
        <p14:creationId xmlns:p14="http://schemas.microsoft.com/office/powerpoint/2010/main" val="1750339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Teacher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159" y="1412875"/>
            <a:ext cx="8130445" cy="4351338"/>
          </a:xfrm>
        </p:spPr>
      </p:pic>
    </p:spTree>
    <p:extLst>
      <p:ext uri="{BB962C8B-B14F-4D97-AF65-F5344CB8AC3E}">
        <p14:creationId xmlns:p14="http://schemas.microsoft.com/office/powerpoint/2010/main" val="1362503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Admin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178" y="1412875"/>
            <a:ext cx="8136406" cy="4351338"/>
          </a:xfrm>
        </p:spPr>
      </p:pic>
    </p:spTree>
    <p:extLst>
      <p:ext uri="{BB962C8B-B14F-4D97-AF65-F5344CB8AC3E}">
        <p14:creationId xmlns:p14="http://schemas.microsoft.com/office/powerpoint/2010/main" val="684418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Admin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178" y="1412875"/>
            <a:ext cx="8136406" cy="4351338"/>
          </a:xfrm>
        </p:spPr>
      </p:pic>
    </p:spTree>
    <p:extLst>
      <p:ext uri="{BB962C8B-B14F-4D97-AF65-F5344CB8AC3E}">
        <p14:creationId xmlns:p14="http://schemas.microsoft.com/office/powerpoint/2010/main" val="2178477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Admin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002" y="1412875"/>
            <a:ext cx="8158758" cy="4351338"/>
          </a:xfrm>
        </p:spPr>
      </p:pic>
    </p:spTree>
    <p:extLst>
      <p:ext uri="{BB962C8B-B14F-4D97-AF65-F5344CB8AC3E}">
        <p14:creationId xmlns:p14="http://schemas.microsoft.com/office/powerpoint/2010/main" val="3087092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Student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294" y="1412875"/>
            <a:ext cx="8114175" cy="4351338"/>
          </a:xfrm>
        </p:spPr>
      </p:pic>
    </p:spTree>
    <p:extLst>
      <p:ext uri="{BB962C8B-B14F-4D97-AF65-F5344CB8AC3E}">
        <p14:creationId xmlns:p14="http://schemas.microsoft.com/office/powerpoint/2010/main" val="4044196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a:t>
            </a:r>
            <a:r>
              <a:rPr lang="en-US" dirty="0" smtClean="0"/>
              <a:t>shots ( Student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237" y="1412875"/>
            <a:ext cx="3336288" cy="4351338"/>
          </a:xfrm>
        </p:spPr>
      </p:pic>
    </p:spTree>
    <p:extLst>
      <p:ext uri="{BB962C8B-B14F-4D97-AF65-F5344CB8AC3E}">
        <p14:creationId xmlns:p14="http://schemas.microsoft.com/office/powerpoint/2010/main" val="3793260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Future Enhancements</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125085"/>
          </a:xfrm>
        </p:spPr>
        <p:txBody>
          <a:bodyPr>
            <a:norm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For further enhancements ,practice tests can be organized on Prometheus where the teacher can allot test to students and appoint a start date and end date to appear for the test. Later teacher can evaluate the test and display the marks on common scoreboard or on personal login page</a:t>
            </a:r>
            <a:r>
              <a:rPr lang="en-US" sz="24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students are able to sort the homework according to the start date and end date and  according to subjects.</a:t>
            </a:r>
          </a:p>
          <a:p>
            <a:endParaRPr lang="en-US" dirty="0"/>
          </a:p>
        </p:txBody>
      </p:sp>
    </p:spTree>
    <p:extLst>
      <p:ext uri="{BB962C8B-B14F-4D97-AF65-F5344CB8AC3E}">
        <p14:creationId xmlns:p14="http://schemas.microsoft.com/office/powerpoint/2010/main" val="1051584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Future Enhancements</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079365"/>
          </a:xfrm>
        </p:spPr>
        <p:txBody>
          <a:bodyPr>
            <a:no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students can partially complete their homework , save it for time being and then complete the homework and then submit for evaluation</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students automatically gets reminders before the end date of the assigned homework</a:t>
            </a:r>
            <a:r>
              <a:rPr lang="en-US" sz="3600" dirty="0"/>
              <a:t>.</a:t>
            </a:r>
          </a:p>
        </p:txBody>
      </p:sp>
    </p:spTree>
    <p:extLst>
      <p:ext uri="{BB962C8B-B14F-4D97-AF65-F5344CB8AC3E}">
        <p14:creationId xmlns:p14="http://schemas.microsoft.com/office/powerpoint/2010/main" val="267436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Project Details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033645"/>
          </a:xfrm>
        </p:spPr>
        <p:txBody>
          <a:bodyPr/>
          <a:lstStyle/>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It is a Course Management platform with the help of which both student and teacher can easily access and manage their homework. It is one of the solutions that can be utilized to tackle the problem of our conventional educational system. </a:t>
            </a:r>
            <a:endParaRPr lang="en-US" sz="2400" dirty="0" smtClean="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The goal of this application is to help the teachers to allot the homework to the respective students anytime and help students to plan their homework effectively.</a:t>
            </a:r>
          </a:p>
          <a:p>
            <a:endParaRPr lang="en-US" dirty="0"/>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Project Details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7" y="1412875"/>
            <a:ext cx="11370945" cy="5079365"/>
          </a:xfrm>
        </p:spPr>
        <p:txBody>
          <a:bodyPr>
            <a:normAutofit/>
          </a:bodyPr>
          <a:lstStyle/>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With the help of Prometheus , we can store , process, retrieve and analyze the homework and students as well as teachers to the database and administrative inventory</a:t>
            </a:r>
            <a:r>
              <a:rPr lang="en-US" sz="2400" dirty="0" smtClean="0">
                <a:latin typeface="Arial" panose="020B0604020202020204" pitchFamily="34" charset="0"/>
                <a:cs typeface="Arial" panose="020B0604020202020204" pitchFamily="34" charset="0"/>
              </a:rPr>
              <a:t>.</a:t>
            </a:r>
          </a:p>
          <a:p>
            <a:pPr algn="just">
              <a:lnSpc>
                <a:spcPct val="150000"/>
              </a:lnSpc>
            </a:pPr>
            <a:endParaRPr lang="en-US" sz="2400"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This makes it lot easier for the teacher as well as the student to manage their homework and assignment , since everything is available online any time.</a:t>
            </a:r>
          </a:p>
          <a:p>
            <a:endParaRPr lang="en-US" dirty="0"/>
          </a:p>
        </p:txBody>
      </p:sp>
    </p:spTree>
    <p:extLst>
      <p:ext uri="{BB962C8B-B14F-4D97-AF65-F5344CB8AC3E}">
        <p14:creationId xmlns:p14="http://schemas.microsoft.com/office/powerpoint/2010/main" val="2261094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Roles Of Teacher</a:t>
            </a:r>
          </a:p>
        </p:txBody>
      </p:sp>
      <p:sp>
        <p:nvSpPr>
          <p:cNvPr id="3" name="Content Placeholder 2"/>
          <p:cNvSpPr>
            <a:spLocks noGrp="1"/>
          </p:cNvSpPr>
          <p:nvPr>
            <p:ph idx="1"/>
          </p:nvPr>
        </p:nvSpPr>
        <p:spPr>
          <a:xfrm>
            <a:off x="413067" y="1412875"/>
            <a:ext cx="11370945" cy="5010785"/>
          </a:xfrm>
        </p:spPr>
        <p:txBody>
          <a:bodyPr>
            <a:normAutofit/>
          </a:bodyPr>
          <a:lstStyle/>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Can schedule homework assignments for the courses they teach </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Can </a:t>
            </a:r>
            <a:r>
              <a:rPr lang="en-US" sz="2400" dirty="0">
                <a:latin typeface="Arial" panose="020B0604020202020204" pitchFamily="34" charset="0"/>
                <a:cs typeface="Arial" panose="020B0604020202020204" pitchFamily="34" charset="0"/>
              </a:rPr>
              <a:t>view all the homework assignments for their students</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Teacher </a:t>
            </a:r>
            <a:r>
              <a:rPr lang="en-US" sz="2400" dirty="0">
                <a:latin typeface="Arial" panose="020B0604020202020204" pitchFamily="34" charset="0"/>
                <a:cs typeface="Arial" panose="020B0604020202020204" pitchFamily="34" charset="0"/>
              </a:rPr>
              <a:t>cant view the planning of the students.</a:t>
            </a:r>
          </a:p>
          <a:p>
            <a:pPr>
              <a:lnSpc>
                <a:spcPct val="15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6958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Roles of ADMIN</a:t>
            </a:r>
          </a:p>
        </p:txBody>
      </p:sp>
      <p:sp>
        <p:nvSpPr>
          <p:cNvPr id="3" name="Content Placeholder 2"/>
          <p:cNvSpPr>
            <a:spLocks noGrp="1"/>
          </p:cNvSpPr>
          <p:nvPr>
            <p:ph idx="1"/>
          </p:nvPr>
        </p:nvSpPr>
        <p:spPr>
          <a:xfrm>
            <a:off x="413067" y="1412875"/>
            <a:ext cx="11370945" cy="4942205"/>
          </a:xfrm>
        </p:spPr>
        <p:txBody>
          <a:bodyPr>
            <a:normAutofit/>
          </a:bodyPr>
          <a:lstStyle/>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Manage the application</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Can </a:t>
            </a:r>
            <a:r>
              <a:rPr lang="en-US" sz="2400" dirty="0">
                <a:latin typeface="Arial" panose="020B0604020202020204" pitchFamily="34" charset="0"/>
                <a:cs typeface="Arial" panose="020B0604020202020204" pitchFamily="34" charset="0"/>
              </a:rPr>
              <a:t>add Teachers, Students and courses to the system</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Can </a:t>
            </a:r>
            <a:r>
              <a:rPr lang="en-US" sz="2400" dirty="0">
                <a:latin typeface="Arial" panose="020B0604020202020204" pitchFamily="34" charset="0"/>
                <a:cs typeface="Arial" panose="020B0604020202020204" pitchFamily="34" charset="0"/>
              </a:rPr>
              <a:t>search Teachers, Students and courses to the system.</a:t>
            </a:r>
          </a:p>
          <a:p>
            <a:pPr>
              <a:lnSpc>
                <a:spcPct val="200000"/>
              </a:lnSpc>
            </a:pPr>
            <a:endParaRPr lang="en-US" dirty="0"/>
          </a:p>
        </p:txBody>
      </p:sp>
    </p:spTree>
    <p:extLst>
      <p:ext uri="{BB962C8B-B14F-4D97-AF65-F5344CB8AC3E}">
        <p14:creationId xmlns:p14="http://schemas.microsoft.com/office/powerpoint/2010/main" val="2351144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Roles Of Student</a:t>
            </a:r>
          </a:p>
        </p:txBody>
      </p:sp>
      <p:sp>
        <p:nvSpPr>
          <p:cNvPr id="3" name="Content Placeholder 2"/>
          <p:cNvSpPr>
            <a:spLocks noGrp="1"/>
          </p:cNvSpPr>
          <p:nvPr>
            <p:ph idx="1"/>
          </p:nvPr>
        </p:nvSpPr>
        <p:spPr>
          <a:xfrm>
            <a:off x="413067" y="1412875"/>
            <a:ext cx="11370945" cy="5033645"/>
          </a:xfrm>
        </p:spPr>
        <p:txBody>
          <a:bodyPr>
            <a:normAutofit/>
          </a:bodyPr>
          <a:lstStyle/>
          <a:p>
            <a:pPr marL="514350" indent="-514350">
              <a:lnSpc>
                <a:spcPct val="150000"/>
              </a:lnSpc>
              <a:buFont typeface="+mj-lt"/>
              <a:buAutoNum type="arabicPeriod"/>
            </a:pPr>
            <a:r>
              <a:rPr lang="en-US" sz="2400" dirty="0">
                <a:latin typeface="Arial" panose="020B0604020202020204" pitchFamily="34" charset="0"/>
                <a:cs typeface="Arial" panose="020B0604020202020204" pitchFamily="34" charset="0"/>
              </a:rPr>
              <a:t>Can enroll for Courses</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2.   Can </a:t>
            </a:r>
            <a:r>
              <a:rPr lang="en-US" sz="2400" dirty="0">
                <a:latin typeface="Arial" panose="020B0604020202020204" pitchFamily="34" charset="0"/>
                <a:cs typeface="Arial" panose="020B0604020202020204" pitchFamily="34" charset="0"/>
              </a:rPr>
              <a:t>view their Homework</a:t>
            </a:r>
            <a:r>
              <a:rPr lang="en-US" sz="2400" dirty="0" smtClean="0">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a:p>
            <a:pPr>
              <a:lnSpc>
                <a:spcPct val="150000"/>
              </a:lnSpc>
            </a:pPr>
            <a:r>
              <a:rPr lang="en-US" sz="2400" dirty="0" smtClean="0">
                <a:latin typeface="Arial" panose="020B0604020202020204" pitchFamily="34" charset="0"/>
                <a:cs typeface="Arial" panose="020B0604020202020204" pitchFamily="34" charset="0"/>
              </a:rPr>
              <a:t>3.   Devise </a:t>
            </a:r>
            <a:r>
              <a:rPr lang="en-US" sz="2400" dirty="0">
                <a:latin typeface="Arial" panose="020B0604020202020204" pitchFamily="34" charset="0"/>
                <a:cs typeface="Arial" panose="020B0604020202020204" pitchFamily="34" charset="0"/>
              </a:rPr>
              <a:t>a planning for their Homework.</a:t>
            </a:r>
          </a:p>
          <a:p>
            <a:pPr>
              <a:lnSpc>
                <a:spcPct val="150000"/>
              </a:lnSpc>
            </a:pP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05627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Scope</a:t>
            </a:r>
            <a:endParaRPr lang="en-US" dirty="0"/>
          </a:p>
        </p:txBody>
      </p:sp>
      <p:sp>
        <p:nvSpPr>
          <p:cNvPr id="3" name="Content Placeholder 2"/>
          <p:cNvSpPr>
            <a:spLocks noGrp="1"/>
          </p:cNvSpPr>
          <p:nvPr>
            <p:ph idx="1"/>
          </p:nvPr>
        </p:nvSpPr>
        <p:spPr>
          <a:xfrm>
            <a:off x="413067" y="1412875"/>
            <a:ext cx="11370945" cy="5079365"/>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Students always struggle in planning of their homework, they cannot prioritize the homework as all of the work is not properly managed at a single place. Prometheus does the exact same work for you, it stores and organizes all your homework so that you can plan accordingly. As for teachers, teachers don’t have enough time to interact with their students and check or review their homework. Thus a teacher can easily login through Prometheus and check what the progress of their students is. This makes it lot easier for a institute to appoint and review the homework allotted to students.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757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Diagram Depicting Entire Project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50" y="1277988"/>
            <a:ext cx="11371263" cy="5122812"/>
          </a:xfrm>
        </p:spPr>
      </p:pic>
    </p:spTree>
    <p:extLst>
      <p:ext uri="{BB962C8B-B14F-4D97-AF65-F5344CB8AC3E}">
        <p14:creationId xmlns:p14="http://schemas.microsoft.com/office/powerpoint/2010/main" val="800192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561</Words>
  <Application>Microsoft Office PowerPoint</Application>
  <PresentationFormat>Widescreen</PresentationFormat>
  <Paragraphs>65</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Candara</vt:lpstr>
      <vt:lpstr>Times New Roman</vt:lpstr>
      <vt:lpstr>Verdana</vt:lpstr>
      <vt:lpstr>Wingdings</vt:lpstr>
      <vt:lpstr>Section slides</vt:lpstr>
      <vt:lpstr>PowerPoint Presentation</vt:lpstr>
      <vt:lpstr>PowerPoint Presentation</vt:lpstr>
      <vt:lpstr>Project Details</vt:lpstr>
      <vt:lpstr>Project Details</vt:lpstr>
      <vt:lpstr>Roles Of Teacher</vt:lpstr>
      <vt:lpstr>Roles of ADMIN</vt:lpstr>
      <vt:lpstr>Roles Of Student</vt:lpstr>
      <vt:lpstr>Scope</vt:lpstr>
      <vt:lpstr>Diagram Depicting Entire Project</vt:lpstr>
      <vt:lpstr>Sequence/Activity Diagram</vt:lpstr>
      <vt:lpstr>Class Diagram</vt:lpstr>
      <vt:lpstr>Use Case Diagram for Login</vt:lpstr>
      <vt:lpstr>Use Case Diagram for Courses</vt:lpstr>
      <vt:lpstr>Use Case Diagram for Homework</vt:lpstr>
      <vt:lpstr>Use Case Diagram for Search Homework</vt:lpstr>
      <vt:lpstr>Use Case for Structure</vt:lpstr>
      <vt:lpstr>Screen shots ( Login )</vt:lpstr>
      <vt:lpstr>Screen shots ( Teacher )</vt:lpstr>
      <vt:lpstr>Screen shots ( Teacher )</vt:lpstr>
      <vt:lpstr>Screen shots ( Teacher )</vt:lpstr>
      <vt:lpstr>Screen shots ( Teacher )</vt:lpstr>
      <vt:lpstr>Screen shots ( Teacher )</vt:lpstr>
      <vt:lpstr>Screen shots ( Admin )</vt:lpstr>
      <vt:lpstr>Screen shots ( Admin )</vt:lpstr>
      <vt:lpstr>Screen shots ( Admin )</vt:lpstr>
      <vt:lpstr>Screen shots ( Student )</vt:lpstr>
      <vt:lpstr>Screen shots ( Student )</vt:lpstr>
      <vt:lpstr>Future Enhancements</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Upadhyay, Utkarsh</cp:lastModifiedBy>
  <cp:revision>8</cp:revision>
  <dcterms:created xsi:type="dcterms:W3CDTF">2017-11-23T10:53:57Z</dcterms:created>
  <dcterms:modified xsi:type="dcterms:W3CDTF">2018-11-08T07:08:19Z</dcterms:modified>
</cp:coreProperties>
</file>