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3" r:id="rId1"/>
  </p:sldMasterIdLst>
  <p:notesMasterIdLst>
    <p:notesMasterId r:id="rId23"/>
  </p:notesMasterIdLst>
  <p:sldIdLst>
    <p:sldId id="256" r:id="rId2"/>
    <p:sldId id="275" r:id="rId3"/>
    <p:sldId id="257" r:id="rId4"/>
    <p:sldId id="258" r:id="rId5"/>
    <p:sldId id="263" r:id="rId6"/>
    <p:sldId id="259" r:id="rId7"/>
    <p:sldId id="260" r:id="rId8"/>
    <p:sldId id="264" r:id="rId9"/>
    <p:sldId id="261" r:id="rId10"/>
    <p:sldId id="262" r:id="rId11"/>
    <p:sldId id="265" r:id="rId12"/>
    <p:sldId id="266" r:id="rId13"/>
    <p:sldId id="267" r:id="rId14"/>
    <p:sldId id="268" r:id="rId15"/>
    <p:sldId id="269" r:id="rId16"/>
    <p:sldId id="270" r:id="rId17"/>
    <p:sldId id="271" r:id="rId18"/>
    <p:sldId id="272" r:id="rId19"/>
    <p:sldId id="273" r:id="rId20"/>
    <p:sldId id="274" r:id="rId21"/>
    <p:sldId id="276"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5DA5B8D-0D11-435E-B07B-9CC56B8F17EE}" v="1206" dt="2025-01-14T22:36:53.90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14" autoAdjust="0"/>
    <p:restoredTop sz="94660"/>
  </p:normalViewPr>
  <p:slideViewPr>
    <p:cSldViewPr snapToGrid="0">
      <p:cViewPr varScale="1">
        <p:scale>
          <a:sx n="105" d="100"/>
          <a:sy n="105" d="100"/>
        </p:scale>
        <p:origin x="77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mes Vaughn" userId="4d1fe5808617a2ba" providerId="LiveId" clId="{05DA5B8D-0D11-435E-B07B-9CC56B8F17EE}"/>
    <pc:docChg chg="undo custSel addSld modSld sldOrd">
      <pc:chgData name="James Vaughn" userId="4d1fe5808617a2ba" providerId="LiveId" clId="{05DA5B8D-0D11-435E-B07B-9CC56B8F17EE}" dt="2025-01-14T22:37:10.226" v="1341" actId="20577"/>
      <pc:docMkLst>
        <pc:docMk/>
      </pc:docMkLst>
      <pc:sldChg chg="modSp mod">
        <pc:chgData name="James Vaughn" userId="4d1fe5808617a2ba" providerId="LiveId" clId="{05DA5B8D-0D11-435E-B07B-9CC56B8F17EE}" dt="2025-01-14T21:16:32.673" v="153" actId="255"/>
        <pc:sldMkLst>
          <pc:docMk/>
          <pc:sldMk cId="1230386604" sldId="256"/>
        </pc:sldMkLst>
        <pc:spChg chg="mod">
          <ac:chgData name="James Vaughn" userId="4d1fe5808617a2ba" providerId="LiveId" clId="{05DA5B8D-0D11-435E-B07B-9CC56B8F17EE}" dt="2025-01-14T21:03:27.494" v="148" actId="1076"/>
          <ac:spMkLst>
            <pc:docMk/>
            <pc:sldMk cId="1230386604" sldId="256"/>
            <ac:spMk id="2" creationId="{054D890A-228F-8B8D-2711-A366491A9691}"/>
          </ac:spMkLst>
        </pc:spChg>
        <pc:spChg chg="mod">
          <ac:chgData name="James Vaughn" userId="4d1fe5808617a2ba" providerId="LiveId" clId="{05DA5B8D-0D11-435E-B07B-9CC56B8F17EE}" dt="2025-01-14T21:03:41.827" v="149" actId="1076"/>
          <ac:spMkLst>
            <pc:docMk/>
            <pc:sldMk cId="1230386604" sldId="256"/>
            <ac:spMk id="3" creationId="{793F49B5-92DC-FC5B-FB70-767F0B00BA55}"/>
          </ac:spMkLst>
        </pc:spChg>
        <pc:spChg chg="mod">
          <ac:chgData name="James Vaughn" userId="4d1fe5808617a2ba" providerId="LiveId" clId="{05DA5B8D-0D11-435E-B07B-9CC56B8F17EE}" dt="2025-01-14T21:16:32.673" v="153" actId="255"/>
          <ac:spMkLst>
            <pc:docMk/>
            <pc:sldMk cId="1230386604" sldId="256"/>
            <ac:spMk id="10" creationId="{BAE5E30B-679D-8AA8-1539-B3C1DB47587A}"/>
          </ac:spMkLst>
        </pc:spChg>
      </pc:sldChg>
      <pc:sldChg chg="modSp mod">
        <pc:chgData name="James Vaughn" userId="4d1fe5808617a2ba" providerId="LiveId" clId="{05DA5B8D-0D11-435E-B07B-9CC56B8F17EE}" dt="2025-01-14T21:54:17.535" v="330" actId="20577"/>
        <pc:sldMkLst>
          <pc:docMk/>
          <pc:sldMk cId="3842292559" sldId="257"/>
        </pc:sldMkLst>
        <pc:spChg chg="mod">
          <ac:chgData name="James Vaughn" userId="4d1fe5808617a2ba" providerId="LiveId" clId="{05DA5B8D-0D11-435E-B07B-9CC56B8F17EE}" dt="2025-01-14T21:54:17.535" v="330" actId="20577"/>
          <ac:spMkLst>
            <pc:docMk/>
            <pc:sldMk cId="3842292559" sldId="257"/>
            <ac:spMk id="2" creationId="{7E5C5BA8-85E6-54EE-399C-8CBBB4FB8C92}"/>
          </ac:spMkLst>
        </pc:spChg>
      </pc:sldChg>
      <pc:sldChg chg="modSp mod modAnim">
        <pc:chgData name="James Vaughn" userId="4d1fe5808617a2ba" providerId="LiveId" clId="{05DA5B8D-0D11-435E-B07B-9CC56B8F17EE}" dt="2025-01-14T22:35:44.459" v="1315" actId="113"/>
        <pc:sldMkLst>
          <pc:docMk/>
          <pc:sldMk cId="2452761193" sldId="258"/>
        </pc:sldMkLst>
        <pc:spChg chg="mod">
          <ac:chgData name="James Vaughn" userId="4d1fe5808617a2ba" providerId="LiveId" clId="{05DA5B8D-0D11-435E-B07B-9CC56B8F17EE}" dt="2025-01-14T21:54:25.660" v="337" actId="20577"/>
          <ac:spMkLst>
            <pc:docMk/>
            <pc:sldMk cId="2452761193" sldId="258"/>
            <ac:spMk id="2" creationId="{E9E7F546-79C7-95D7-7683-99DC27C43806}"/>
          </ac:spMkLst>
        </pc:spChg>
        <pc:spChg chg="mod">
          <ac:chgData name="James Vaughn" userId="4d1fe5808617a2ba" providerId="LiveId" clId="{05DA5B8D-0D11-435E-B07B-9CC56B8F17EE}" dt="2025-01-14T22:35:44.459" v="1315" actId="113"/>
          <ac:spMkLst>
            <pc:docMk/>
            <pc:sldMk cId="2452761193" sldId="258"/>
            <ac:spMk id="3" creationId="{1FA31A5F-50C8-1719-EF4C-0EAFE946DFA5}"/>
          </ac:spMkLst>
        </pc:spChg>
      </pc:sldChg>
      <pc:sldChg chg="modSp mod modAnim">
        <pc:chgData name="James Vaughn" userId="4d1fe5808617a2ba" providerId="LiveId" clId="{05DA5B8D-0D11-435E-B07B-9CC56B8F17EE}" dt="2025-01-14T22:35:53.515" v="1316" actId="113"/>
        <pc:sldMkLst>
          <pc:docMk/>
          <pc:sldMk cId="1570633803" sldId="260"/>
        </pc:sldMkLst>
        <pc:spChg chg="mod">
          <ac:chgData name="James Vaughn" userId="4d1fe5808617a2ba" providerId="LiveId" clId="{05DA5B8D-0D11-435E-B07B-9CC56B8F17EE}" dt="2025-01-14T22:35:53.515" v="1316" actId="113"/>
          <ac:spMkLst>
            <pc:docMk/>
            <pc:sldMk cId="1570633803" sldId="260"/>
            <ac:spMk id="3" creationId="{92325AC8-670F-8063-A112-E33A1BBC25F7}"/>
          </ac:spMkLst>
        </pc:spChg>
      </pc:sldChg>
      <pc:sldChg chg="modSp">
        <pc:chgData name="James Vaughn" userId="4d1fe5808617a2ba" providerId="LiveId" clId="{05DA5B8D-0D11-435E-B07B-9CC56B8F17EE}" dt="2025-01-14T22:22:23.657" v="1141" actId="20577"/>
        <pc:sldMkLst>
          <pc:docMk/>
          <pc:sldMk cId="1004392418" sldId="261"/>
        </pc:sldMkLst>
        <pc:spChg chg="mod">
          <ac:chgData name="James Vaughn" userId="4d1fe5808617a2ba" providerId="LiveId" clId="{05DA5B8D-0D11-435E-B07B-9CC56B8F17EE}" dt="2025-01-14T22:22:23.657" v="1141" actId="20577"/>
          <ac:spMkLst>
            <pc:docMk/>
            <pc:sldMk cId="1004392418" sldId="261"/>
            <ac:spMk id="3" creationId="{564ACFDF-4926-12A9-51C6-80FAE3EF123E}"/>
          </ac:spMkLst>
        </pc:spChg>
      </pc:sldChg>
      <pc:sldChg chg="modSp modAnim">
        <pc:chgData name="James Vaughn" userId="4d1fe5808617a2ba" providerId="LiveId" clId="{05DA5B8D-0D11-435E-B07B-9CC56B8F17EE}" dt="2025-01-14T22:36:08.821" v="1318" actId="113"/>
        <pc:sldMkLst>
          <pc:docMk/>
          <pc:sldMk cId="2765649759" sldId="262"/>
        </pc:sldMkLst>
        <pc:spChg chg="mod">
          <ac:chgData name="James Vaughn" userId="4d1fe5808617a2ba" providerId="LiveId" clId="{05DA5B8D-0D11-435E-B07B-9CC56B8F17EE}" dt="2025-01-14T22:36:08.821" v="1318" actId="113"/>
          <ac:spMkLst>
            <pc:docMk/>
            <pc:sldMk cId="2765649759" sldId="262"/>
            <ac:spMk id="3" creationId="{3F611170-E4C1-FCE1-62B4-ED6CA115F48E}"/>
          </ac:spMkLst>
        </pc:spChg>
      </pc:sldChg>
      <pc:sldChg chg="modSp mod">
        <pc:chgData name="James Vaughn" userId="4d1fe5808617a2ba" providerId="LiveId" clId="{05DA5B8D-0D11-435E-B07B-9CC56B8F17EE}" dt="2025-01-14T21:54:32.330" v="344" actId="20577"/>
        <pc:sldMkLst>
          <pc:docMk/>
          <pc:sldMk cId="3318736370" sldId="263"/>
        </pc:sldMkLst>
        <pc:spChg chg="mod">
          <ac:chgData name="James Vaughn" userId="4d1fe5808617a2ba" providerId="LiveId" clId="{05DA5B8D-0D11-435E-B07B-9CC56B8F17EE}" dt="2025-01-14T21:54:32.330" v="344" actId="20577"/>
          <ac:spMkLst>
            <pc:docMk/>
            <pc:sldMk cId="3318736370" sldId="263"/>
            <ac:spMk id="2" creationId="{2B9883D5-AF88-4C39-21A2-70264A431296}"/>
          </ac:spMkLst>
        </pc:spChg>
      </pc:sldChg>
      <pc:sldChg chg="modSp modAnim">
        <pc:chgData name="James Vaughn" userId="4d1fe5808617a2ba" providerId="LiveId" clId="{05DA5B8D-0D11-435E-B07B-9CC56B8F17EE}" dt="2025-01-14T22:36:16.469" v="1319" actId="113"/>
        <pc:sldMkLst>
          <pc:docMk/>
          <pc:sldMk cId="2887228393" sldId="267"/>
        </pc:sldMkLst>
        <pc:spChg chg="mod">
          <ac:chgData name="James Vaughn" userId="4d1fe5808617a2ba" providerId="LiveId" clId="{05DA5B8D-0D11-435E-B07B-9CC56B8F17EE}" dt="2025-01-14T22:36:16.469" v="1319" actId="113"/>
          <ac:spMkLst>
            <pc:docMk/>
            <pc:sldMk cId="2887228393" sldId="267"/>
            <ac:spMk id="3" creationId="{CD7804A2-03CF-7F40-0E54-6160FF40700A}"/>
          </ac:spMkLst>
        </pc:spChg>
      </pc:sldChg>
      <pc:sldChg chg="modSp mod modAnim">
        <pc:chgData name="James Vaughn" userId="4d1fe5808617a2ba" providerId="LiveId" clId="{05DA5B8D-0D11-435E-B07B-9CC56B8F17EE}" dt="2025-01-14T22:36:38.598" v="1321" actId="207"/>
        <pc:sldMkLst>
          <pc:docMk/>
          <pc:sldMk cId="1669998696" sldId="270"/>
        </pc:sldMkLst>
        <pc:spChg chg="mod">
          <ac:chgData name="James Vaughn" userId="4d1fe5808617a2ba" providerId="LiveId" clId="{05DA5B8D-0D11-435E-B07B-9CC56B8F17EE}" dt="2025-01-13T19:35:03.036" v="0" actId="20577"/>
          <ac:spMkLst>
            <pc:docMk/>
            <pc:sldMk cId="1669998696" sldId="270"/>
            <ac:spMk id="2" creationId="{B524B4E3-F930-5892-E725-C81C5B890DE0}"/>
          </ac:spMkLst>
        </pc:spChg>
        <pc:spChg chg="mod">
          <ac:chgData name="James Vaughn" userId="4d1fe5808617a2ba" providerId="LiveId" clId="{05DA5B8D-0D11-435E-B07B-9CC56B8F17EE}" dt="2025-01-14T22:36:38.598" v="1321" actId="207"/>
          <ac:spMkLst>
            <pc:docMk/>
            <pc:sldMk cId="1669998696" sldId="270"/>
            <ac:spMk id="3" creationId="{524AEF49-7346-8D96-9ADE-23AC4EAB4CA2}"/>
          </ac:spMkLst>
        </pc:spChg>
      </pc:sldChg>
      <pc:sldChg chg="modSp mod">
        <pc:chgData name="James Vaughn" userId="4d1fe5808617a2ba" providerId="LiveId" clId="{05DA5B8D-0D11-435E-B07B-9CC56B8F17EE}" dt="2025-01-14T21:56:38.957" v="347" actId="20577"/>
        <pc:sldMkLst>
          <pc:docMk/>
          <pc:sldMk cId="3531070021" sldId="272"/>
        </pc:sldMkLst>
        <pc:spChg chg="mod">
          <ac:chgData name="James Vaughn" userId="4d1fe5808617a2ba" providerId="LiveId" clId="{05DA5B8D-0D11-435E-B07B-9CC56B8F17EE}" dt="2025-01-14T21:56:38.957" v="347" actId="20577"/>
          <ac:spMkLst>
            <pc:docMk/>
            <pc:sldMk cId="3531070021" sldId="272"/>
            <ac:spMk id="2" creationId="{104250D7-3A7D-18DB-2A95-B49B5CD11202}"/>
          </ac:spMkLst>
        </pc:spChg>
        <pc:spChg chg="mod">
          <ac:chgData name="James Vaughn" userId="4d1fe5808617a2ba" providerId="LiveId" clId="{05DA5B8D-0D11-435E-B07B-9CC56B8F17EE}" dt="2025-01-14T21:53:10.046" v="323" actId="207"/>
          <ac:spMkLst>
            <pc:docMk/>
            <pc:sldMk cId="3531070021" sldId="272"/>
            <ac:spMk id="3" creationId="{A29CA77C-EE72-586B-2284-BCE5A2F34279}"/>
          </ac:spMkLst>
        </pc:spChg>
      </pc:sldChg>
      <pc:sldChg chg="modSp mod modAnim">
        <pc:chgData name="James Vaughn" userId="4d1fe5808617a2ba" providerId="LiveId" clId="{05DA5B8D-0D11-435E-B07B-9CC56B8F17EE}" dt="2025-01-14T22:36:53.900" v="1322" actId="113"/>
        <pc:sldMkLst>
          <pc:docMk/>
          <pc:sldMk cId="2927108406" sldId="273"/>
        </pc:sldMkLst>
        <pc:spChg chg="mod">
          <ac:chgData name="James Vaughn" userId="4d1fe5808617a2ba" providerId="LiveId" clId="{05DA5B8D-0D11-435E-B07B-9CC56B8F17EE}" dt="2025-01-14T21:56:44.988" v="348" actId="20577"/>
          <ac:spMkLst>
            <pc:docMk/>
            <pc:sldMk cId="2927108406" sldId="273"/>
            <ac:spMk id="2" creationId="{681539B4-D0CA-9686-51D5-76CA3313568E}"/>
          </ac:spMkLst>
        </pc:spChg>
        <pc:spChg chg="mod">
          <ac:chgData name="James Vaughn" userId="4d1fe5808617a2ba" providerId="LiveId" clId="{05DA5B8D-0D11-435E-B07B-9CC56B8F17EE}" dt="2025-01-14T22:36:53.900" v="1322" actId="113"/>
          <ac:spMkLst>
            <pc:docMk/>
            <pc:sldMk cId="2927108406" sldId="273"/>
            <ac:spMk id="3" creationId="{332601AD-FDA9-9E92-8087-10D8921B1402}"/>
          </ac:spMkLst>
        </pc:spChg>
      </pc:sldChg>
      <pc:sldChg chg="modSp mod">
        <pc:chgData name="James Vaughn" userId="4d1fe5808617a2ba" providerId="LiveId" clId="{05DA5B8D-0D11-435E-B07B-9CC56B8F17EE}" dt="2025-01-14T21:56:50.509" v="350" actId="27636"/>
        <pc:sldMkLst>
          <pc:docMk/>
          <pc:sldMk cId="2975755592" sldId="274"/>
        </pc:sldMkLst>
        <pc:spChg chg="mod">
          <ac:chgData name="James Vaughn" userId="4d1fe5808617a2ba" providerId="LiveId" clId="{05DA5B8D-0D11-435E-B07B-9CC56B8F17EE}" dt="2025-01-14T21:56:50.509" v="350" actId="27636"/>
          <ac:spMkLst>
            <pc:docMk/>
            <pc:sldMk cId="2975755592" sldId="274"/>
            <ac:spMk id="2" creationId="{89968494-899F-2FA8-70A3-8D5308A34D24}"/>
          </ac:spMkLst>
        </pc:spChg>
      </pc:sldChg>
      <pc:sldChg chg="modSp add mod ord modAnim">
        <pc:chgData name="James Vaughn" userId="4d1fe5808617a2ba" providerId="LiveId" clId="{05DA5B8D-0D11-435E-B07B-9CC56B8F17EE}" dt="2025-01-14T21:29:34.757" v="154" actId="20577"/>
        <pc:sldMkLst>
          <pc:docMk/>
          <pc:sldMk cId="1534390392" sldId="275"/>
        </pc:sldMkLst>
        <pc:spChg chg="mod">
          <ac:chgData name="James Vaughn" userId="4d1fe5808617a2ba" providerId="LiveId" clId="{05DA5B8D-0D11-435E-B07B-9CC56B8F17EE}" dt="2025-01-14T20:51:21.220" v="15" actId="20577"/>
          <ac:spMkLst>
            <pc:docMk/>
            <pc:sldMk cId="1534390392" sldId="275"/>
            <ac:spMk id="2" creationId="{7E5C5BA8-85E6-54EE-399C-8CBBB4FB8C92}"/>
          </ac:spMkLst>
        </pc:spChg>
        <pc:spChg chg="mod">
          <ac:chgData name="James Vaughn" userId="4d1fe5808617a2ba" providerId="LiveId" clId="{05DA5B8D-0D11-435E-B07B-9CC56B8F17EE}" dt="2025-01-14T21:29:34.757" v="154" actId="20577"/>
          <ac:spMkLst>
            <pc:docMk/>
            <pc:sldMk cId="1534390392" sldId="275"/>
            <ac:spMk id="3" creationId="{E390B8FE-3D02-74D2-CD52-949DAD424E1A}"/>
          </ac:spMkLst>
        </pc:spChg>
      </pc:sldChg>
      <pc:sldChg chg="modSp add mod ord modAnim">
        <pc:chgData name="James Vaughn" userId="4d1fe5808617a2ba" providerId="LiveId" clId="{05DA5B8D-0D11-435E-B07B-9CC56B8F17EE}" dt="2025-01-14T22:37:10.226" v="1341" actId="20577"/>
        <pc:sldMkLst>
          <pc:docMk/>
          <pc:sldMk cId="2025866791" sldId="276"/>
        </pc:sldMkLst>
        <pc:spChg chg="mod">
          <ac:chgData name="James Vaughn" userId="4d1fe5808617a2ba" providerId="LiveId" clId="{05DA5B8D-0D11-435E-B07B-9CC56B8F17EE}" dt="2025-01-14T22:37:10.226" v="1341" actId="20577"/>
          <ac:spMkLst>
            <pc:docMk/>
            <pc:sldMk cId="2025866791" sldId="276"/>
            <ac:spMk id="2" creationId="{7E5C5BA8-85E6-54EE-399C-8CBBB4FB8C92}"/>
          </ac:spMkLst>
        </pc:spChg>
        <pc:spChg chg="mod">
          <ac:chgData name="James Vaughn" userId="4d1fe5808617a2ba" providerId="LiveId" clId="{05DA5B8D-0D11-435E-B07B-9CC56B8F17EE}" dt="2025-01-14T22:33:42.591" v="1314" actId="14100"/>
          <ac:spMkLst>
            <pc:docMk/>
            <pc:sldMk cId="2025866791" sldId="276"/>
            <ac:spMk id="3" creationId="{E390B8FE-3D02-74D2-CD52-949DAD424E1A}"/>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AD192A8-E1A0-4DF5-8562-3FFB432F947C}" type="doc">
      <dgm:prSet loTypeId="urn:microsoft.com/office/officeart/2005/8/layout/hierarchy1" loCatId="hierarchy" qsTypeId="urn:microsoft.com/office/officeart/2005/8/quickstyle/simple5" qsCatId="simple" csTypeId="urn:microsoft.com/office/officeart/2005/8/colors/accent1_2" csCatId="accent1" phldr="1"/>
      <dgm:spPr/>
      <dgm:t>
        <a:bodyPr/>
        <a:lstStyle/>
        <a:p>
          <a:endParaRPr lang="en-US"/>
        </a:p>
      </dgm:t>
    </dgm:pt>
    <dgm:pt modelId="{CDE15A03-A506-4379-BD2A-C0EC2F8D544B}">
      <dgm:prSet/>
      <dgm:spPr/>
      <dgm:t>
        <a:bodyPr/>
        <a:lstStyle/>
        <a:p>
          <a:r>
            <a:rPr lang="en-US" b="0" i="0"/>
            <a:t>Summary of recommendations:</a:t>
          </a:r>
          <a:endParaRPr lang="en-US"/>
        </a:p>
      </dgm:t>
    </dgm:pt>
    <dgm:pt modelId="{FAFED1CA-E00C-4BCE-8826-ABABA2274C76}" type="parTrans" cxnId="{57727D28-43F7-4D78-88FD-ECDAFA69BBC8}">
      <dgm:prSet/>
      <dgm:spPr/>
      <dgm:t>
        <a:bodyPr/>
        <a:lstStyle/>
        <a:p>
          <a:endParaRPr lang="en-US"/>
        </a:p>
      </dgm:t>
    </dgm:pt>
    <dgm:pt modelId="{9D478AA8-C7CC-41CA-ABDE-51F7F679B813}" type="sibTrans" cxnId="{57727D28-43F7-4D78-88FD-ECDAFA69BBC8}">
      <dgm:prSet/>
      <dgm:spPr/>
      <dgm:t>
        <a:bodyPr/>
        <a:lstStyle/>
        <a:p>
          <a:endParaRPr lang="en-US"/>
        </a:p>
      </dgm:t>
    </dgm:pt>
    <dgm:pt modelId="{D2DC4759-7625-4314-BCF6-215206AC5C11}">
      <dgm:prSet/>
      <dgm:spPr/>
      <dgm:t>
        <a:bodyPr/>
        <a:lstStyle/>
        <a:p>
          <a:r>
            <a:rPr lang="en-US" b="0" i="0" dirty="0"/>
            <a:t>Have company issued laptops that require a dongle or fingerprint reader to access.  This will make it much harder for unauthorized persons to gain access to sensitive data if the laptop is stolen or lost.</a:t>
          </a:r>
          <a:endParaRPr lang="en-US" dirty="0"/>
        </a:p>
      </dgm:t>
    </dgm:pt>
    <dgm:pt modelId="{90B7B91B-4185-46E1-B9B1-97B996E267C4}" type="parTrans" cxnId="{FB2B2179-ED41-4C35-98B3-5F79429E88AE}">
      <dgm:prSet/>
      <dgm:spPr/>
      <dgm:t>
        <a:bodyPr/>
        <a:lstStyle/>
        <a:p>
          <a:endParaRPr lang="en-US"/>
        </a:p>
      </dgm:t>
    </dgm:pt>
    <dgm:pt modelId="{3FBB9881-B51C-466D-92F4-E23A66CBFBA6}" type="sibTrans" cxnId="{FB2B2179-ED41-4C35-98B3-5F79429E88AE}">
      <dgm:prSet/>
      <dgm:spPr/>
      <dgm:t>
        <a:bodyPr/>
        <a:lstStyle/>
        <a:p>
          <a:endParaRPr lang="en-US"/>
        </a:p>
      </dgm:t>
    </dgm:pt>
    <dgm:pt modelId="{D75E20F2-20D9-4FCE-89D3-56DFD1A59AEE}" type="pres">
      <dgm:prSet presAssocID="{5AD192A8-E1A0-4DF5-8562-3FFB432F947C}" presName="hierChild1" presStyleCnt="0">
        <dgm:presLayoutVars>
          <dgm:chPref val="1"/>
          <dgm:dir/>
          <dgm:animOne val="branch"/>
          <dgm:animLvl val="lvl"/>
          <dgm:resizeHandles/>
        </dgm:presLayoutVars>
      </dgm:prSet>
      <dgm:spPr/>
    </dgm:pt>
    <dgm:pt modelId="{28E9A028-28A5-47E0-9402-8C8C31AAAF97}" type="pres">
      <dgm:prSet presAssocID="{CDE15A03-A506-4379-BD2A-C0EC2F8D544B}" presName="hierRoot1" presStyleCnt="0"/>
      <dgm:spPr/>
    </dgm:pt>
    <dgm:pt modelId="{B5095093-04A2-4C65-9330-DDE773226671}" type="pres">
      <dgm:prSet presAssocID="{CDE15A03-A506-4379-BD2A-C0EC2F8D544B}" presName="composite" presStyleCnt="0"/>
      <dgm:spPr/>
    </dgm:pt>
    <dgm:pt modelId="{76D0B178-CE47-46FB-8CFC-FDFD32BB8873}" type="pres">
      <dgm:prSet presAssocID="{CDE15A03-A506-4379-BD2A-C0EC2F8D544B}" presName="background" presStyleLbl="node0" presStyleIdx="0" presStyleCnt="2"/>
      <dgm:spPr/>
    </dgm:pt>
    <dgm:pt modelId="{B7BE9D81-3C31-4030-B640-50C0A3310399}" type="pres">
      <dgm:prSet presAssocID="{CDE15A03-A506-4379-BD2A-C0EC2F8D544B}" presName="text" presStyleLbl="fgAcc0" presStyleIdx="0" presStyleCnt="2">
        <dgm:presLayoutVars>
          <dgm:chPref val="3"/>
        </dgm:presLayoutVars>
      </dgm:prSet>
      <dgm:spPr/>
    </dgm:pt>
    <dgm:pt modelId="{005B3093-8783-47F8-B2CA-302E19F2266B}" type="pres">
      <dgm:prSet presAssocID="{CDE15A03-A506-4379-BD2A-C0EC2F8D544B}" presName="hierChild2" presStyleCnt="0"/>
      <dgm:spPr/>
    </dgm:pt>
    <dgm:pt modelId="{B82763C9-E01F-4CAD-A1A2-025AD662F32B}" type="pres">
      <dgm:prSet presAssocID="{D2DC4759-7625-4314-BCF6-215206AC5C11}" presName="hierRoot1" presStyleCnt="0"/>
      <dgm:spPr/>
    </dgm:pt>
    <dgm:pt modelId="{34FA2F08-2C26-4CAB-B815-B82FEC51407E}" type="pres">
      <dgm:prSet presAssocID="{D2DC4759-7625-4314-BCF6-215206AC5C11}" presName="composite" presStyleCnt="0"/>
      <dgm:spPr/>
    </dgm:pt>
    <dgm:pt modelId="{616B3464-0A7C-4468-888F-303DBD3F93BB}" type="pres">
      <dgm:prSet presAssocID="{D2DC4759-7625-4314-BCF6-215206AC5C11}" presName="background" presStyleLbl="node0" presStyleIdx="1" presStyleCnt="2"/>
      <dgm:spPr/>
    </dgm:pt>
    <dgm:pt modelId="{10917C64-0CFB-44EC-AFB0-6B72C76F265B}" type="pres">
      <dgm:prSet presAssocID="{D2DC4759-7625-4314-BCF6-215206AC5C11}" presName="text" presStyleLbl="fgAcc0" presStyleIdx="1" presStyleCnt="2">
        <dgm:presLayoutVars>
          <dgm:chPref val="3"/>
        </dgm:presLayoutVars>
      </dgm:prSet>
      <dgm:spPr/>
    </dgm:pt>
    <dgm:pt modelId="{12BB28C6-4857-4839-B7DB-1D618D4C2330}" type="pres">
      <dgm:prSet presAssocID="{D2DC4759-7625-4314-BCF6-215206AC5C11}" presName="hierChild2" presStyleCnt="0"/>
      <dgm:spPr/>
    </dgm:pt>
  </dgm:ptLst>
  <dgm:cxnLst>
    <dgm:cxn modelId="{57727D28-43F7-4D78-88FD-ECDAFA69BBC8}" srcId="{5AD192A8-E1A0-4DF5-8562-3FFB432F947C}" destId="{CDE15A03-A506-4379-BD2A-C0EC2F8D544B}" srcOrd="0" destOrd="0" parTransId="{FAFED1CA-E00C-4BCE-8826-ABABA2274C76}" sibTransId="{9D478AA8-C7CC-41CA-ABDE-51F7F679B813}"/>
    <dgm:cxn modelId="{6F915F71-AF4F-46EC-86A2-20FB1C8DCCC8}" type="presOf" srcId="{5AD192A8-E1A0-4DF5-8562-3FFB432F947C}" destId="{D75E20F2-20D9-4FCE-89D3-56DFD1A59AEE}" srcOrd="0" destOrd="0" presId="urn:microsoft.com/office/officeart/2005/8/layout/hierarchy1"/>
    <dgm:cxn modelId="{FB2B2179-ED41-4C35-98B3-5F79429E88AE}" srcId="{5AD192A8-E1A0-4DF5-8562-3FFB432F947C}" destId="{D2DC4759-7625-4314-BCF6-215206AC5C11}" srcOrd="1" destOrd="0" parTransId="{90B7B91B-4185-46E1-B9B1-97B996E267C4}" sibTransId="{3FBB9881-B51C-466D-92F4-E23A66CBFBA6}"/>
    <dgm:cxn modelId="{8B97AE9B-7630-4E6B-9748-73D70EA76934}" type="presOf" srcId="{CDE15A03-A506-4379-BD2A-C0EC2F8D544B}" destId="{B7BE9D81-3C31-4030-B640-50C0A3310399}" srcOrd="0" destOrd="0" presId="urn:microsoft.com/office/officeart/2005/8/layout/hierarchy1"/>
    <dgm:cxn modelId="{27949DE9-DE0C-457D-AA16-488881509C15}" type="presOf" srcId="{D2DC4759-7625-4314-BCF6-215206AC5C11}" destId="{10917C64-0CFB-44EC-AFB0-6B72C76F265B}" srcOrd="0" destOrd="0" presId="urn:microsoft.com/office/officeart/2005/8/layout/hierarchy1"/>
    <dgm:cxn modelId="{7B51C53E-7CF6-4680-89E9-FDC10BF77364}" type="presParOf" srcId="{D75E20F2-20D9-4FCE-89D3-56DFD1A59AEE}" destId="{28E9A028-28A5-47E0-9402-8C8C31AAAF97}" srcOrd="0" destOrd="0" presId="urn:microsoft.com/office/officeart/2005/8/layout/hierarchy1"/>
    <dgm:cxn modelId="{86CC695E-4E58-49F0-930F-8853FEF49474}" type="presParOf" srcId="{28E9A028-28A5-47E0-9402-8C8C31AAAF97}" destId="{B5095093-04A2-4C65-9330-DDE773226671}" srcOrd="0" destOrd="0" presId="urn:microsoft.com/office/officeart/2005/8/layout/hierarchy1"/>
    <dgm:cxn modelId="{77F9E8C1-5F22-487F-A71F-408789A696BF}" type="presParOf" srcId="{B5095093-04A2-4C65-9330-DDE773226671}" destId="{76D0B178-CE47-46FB-8CFC-FDFD32BB8873}" srcOrd="0" destOrd="0" presId="urn:microsoft.com/office/officeart/2005/8/layout/hierarchy1"/>
    <dgm:cxn modelId="{83A44035-6D96-4514-857B-461E71A8BE0D}" type="presParOf" srcId="{B5095093-04A2-4C65-9330-DDE773226671}" destId="{B7BE9D81-3C31-4030-B640-50C0A3310399}" srcOrd="1" destOrd="0" presId="urn:microsoft.com/office/officeart/2005/8/layout/hierarchy1"/>
    <dgm:cxn modelId="{F1039E8C-1E21-4694-A0C7-B8503C89B2CA}" type="presParOf" srcId="{28E9A028-28A5-47E0-9402-8C8C31AAAF97}" destId="{005B3093-8783-47F8-B2CA-302E19F2266B}" srcOrd="1" destOrd="0" presId="urn:microsoft.com/office/officeart/2005/8/layout/hierarchy1"/>
    <dgm:cxn modelId="{8F20961A-EAAE-4397-A4E8-D78F40B1184C}" type="presParOf" srcId="{D75E20F2-20D9-4FCE-89D3-56DFD1A59AEE}" destId="{B82763C9-E01F-4CAD-A1A2-025AD662F32B}" srcOrd="1" destOrd="0" presId="urn:microsoft.com/office/officeart/2005/8/layout/hierarchy1"/>
    <dgm:cxn modelId="{F395B31D-4B72-4ABE-920C-4859EBA59D4C}" type="presParOf" srcId="{B82763C9-E01F-4CAD-A1A2-025AD662F32B}" destId="{34FA2F08-2C26-4CAB-B815-B82FEC51407E}" srcOrd="0" destOrd="0" presId="urn:microsoft.com/office/officeart/2005/8/layout/hierarchy1"/>
    <dgm:cxn modelId="{3D390751-B984-4F0B-B4F1-1DF92A45C794}" type="presParOf" srcId="{34FA2F08-2C26-4CAB-B815-B82FEC51407E}" destId="{616B3464-0A7C-4468-888F-303DBD3F93BB}" srcOrd="0" destOrd="0" presId="urn:microsoft.com/office/officeart/2005/8/layout/hierarchy1"/>
    <dgm:cxn modelId="{0E3EBD93-8F22-45C4-B252-72697AE689F8}" type="presParOf" srcId="{34FA2F08-2C26-4CAB-B815-B82FEC51407E}" destId="{10917C64-0CFB-44EC-AFB0-6B72C76F265B}" srcOrd="1" destOrd="0" presId="urn:microsoft.com/office/officeart/2005/8/layout/hierarchy1"/>
    <dgm:cxn modelId="{F55104E5-0BA2-4F02-92D5-0EF78E838B6C}" type="presParOf" srcId="{B82763C9-E01F-4CAD-A1A2-025AD662F32B}" destId="{12BB28C6-4857-4839-B7DB-1D618D4C2330}"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AD192A8-E1A0-4DF5-8562-3FFB432F947C}" type="doc">
      <dgm:prSet loTypeId="urn:microsoft.com/office/officeart/2005/8/layout/hierarchy1" loCatId="hierarchy" qsTypeId="urn:microsoft.com/office/officeart/2005/8/quickstyle/simple5" qsCatId="simple" csTypeId="urn:microsoft.com/office/officeart/2005/8/colors/accent1_2" csCatId="accent1" phldr="1"/>
      <dgm:spPr/>
      <dgm:t>
        <a:bodyPr/>
        <a:lstStyle/>
        <a:p>
          <a:endParaRPr lang="en-US"/>
        </a:p>
      </dgm:t>
    </dgm:pt>
    <dgm:pt modelId="{CDE15A03-A506-4379-BD2A-C0EC2F8D544B}">
      <dgm:prSet/>
      <dgm:spPr/>
      <dgm:t>
        <a:bodyPr/>
        <a:lstStyle/>
        <a:p>
          <a:r>
            <a:rPr lang="en-US" b="0" i="0" dirty="0"/>
            <a:t>Summary of recommendations:</a:t>
          </a:r>
          <a:endParaRPr lang="en-US" dirty="0"/>
        </a:p>
      </dgm:t>
    </dgm:pt>
    <dgm:pt modelId="{FAFED1CA-E00C-4BCE-8826-ABABA2274C76}" type="parTrans" cxnId="{57727D28-43F7-4D78-88FD-ECDAFA69BBC8}">
      <dgm:prSet/>
      <dgm:spPr/>
      <dgm:t>
        <a:bodyPr/>
        <a:lstStyle/>
        <a:p>
          <a:endParaRPr lang="en-US"/>
        </a:p>
      </dgm:t>
    </dgm:pt>
    <dgm:pt modelId="{9D478AA8-C7CC-41CA-ABDE-51F7F679B813}" type="sibTrans" cxnId="{57727D28-43F7-4D78-88FD-ECDAFA69BBC8}">
      <dgm:prSet/>
      <dgm:spPr/>
      <dgm:t>
        <a:bodyPr/>
        <a:lstStyle/>
        <a:p>
          <a:endParaRPr lang="en-US"/>
        </a:p>
      </dgm:t>
    </dgm:pt>
    <dgm:pt modelId="{D2DC4759-7625-4314-BCF6-215206AC5C11}">
      <dgm:prSet/>
      <dgm:spPr/>
      <dgm:t>
        <a:bodyPr/>
        <a:lstStyle/>
        <a:p>
          <a:r>
            <a:rPr lang="en-US" b="0" i="0" dirty="0"/>
            <a:t>Use company provided laptops that have a strong antivirus installed, use monitoring software to view what files have been downloaded to computers</a:t>
          </a:r>
          <a:endParaRPr lang="en-US" dirty="0"/>
        </a:p>
      </dgm:t>
    </dgm:pt>
    <dgm:pt modelId="{90B7B91B-4185-46E1-B9B1-97B996E267C4}" type="parTrans" cxnId="{FB2B2179-ED41-4C35-98B3-5F79429E88AE}">
      <dgm:prSet/>
      <dgm:spPr/>
      <dgm:t>
        <a:bodyPr/>
        <a:lstStyle/>
        <a:p>
          <a:endParaRPr lang="en-US"/>
        </a:p>
      </dgm:t>
    </dgm:pt>
    <dgm:pt modelId="{3FBB9881-B51C-466D-92F4-E23A66CBFBA6}" type="sibTrans" cxnId="{FB2B2179-ED41-4C35-98B3-5F79429E88AE}">
      <dgm:prSet/>
      <dgm:spPr/>
      <dgm:t>
        <a:bodyPr/>
        <a:lstStyle/>
        <a:p>
          <a:endParaRPr lang="en-US"/>
        </a:p>
      </dgm:t>
    </dgm:pt>
    <dgm:pt modelId="{D75E20F2-20D9-4FCE-89D3-56DFD1A59AEE}" type="pres">
      <dgm:prSet presAssocID="{5AD192A8-E1A0-4DF5-8562-3FFB432F947C}" presName="hierChild1" presStyleCnt="0">
        <dgm:presLayoutVars>
          <dgm:chPref val="1"/>
          <dgm:dir/>
          <dgm:animOne val="branch"/>
          <dgm:animLvl val="lvl"/>
          <dgm:resizeHandles/>
        </dgm:presLayoutVars>
      </dgm:prSet>
      <dgm:spPr/>
    </dgm:pt>
    <dgm:pt modelId="{28E9A028-28A5-47E0-9402-8C8C31AAAF97}" type="pres">
      <dgm:prSet presAssocID="{CDE15A03-A506-4379-BD2A-C0EC2F8D544B}" presName="hierRoot1" presStyleCnt="0"/>
      <dgm:spPr/>
    </dgm:pt>
    <dgm:pt modelId="{B5095093-04A2-4C65-9330-DDE773226671}" type="pres">
      <dgm:prSet presAssocID="{CDE15A03-A506-4379-BD2A-C0EC2F8D544B}" presName="composite" presStyleCnt="0"/>
      <dgm:spPr/>
    </dgm:pt>
    <dgm:pt modelId="{76D0B178-CE47-46FB-8CFC-FDFD32BB8873}" type="pres">
      <dgm:prSet presAssocID="{CDE15A03-A506-4379-BD2A-C0EC2F8D544B}" presName="background" presStyleLbl="node0" presStyleIdx="0" presStyleCnt="2"/>
      <dgm:spPr/>
    </dgm:pt>
    <dgm:pt modelId="{B7BE9D81-3C31-4030-B640-50C0A3310399}" type="pres">
      <dgm:prSet presAssocID="{CDE15A03-A506-4379-BD2A-C0EC2F8D544B}" presName="text" presStyleLbl="fgAcc0" presStyleIdx="0" presStyleCnt="2">
        <dgm:presLayoutVars>
          <dgm:chPref val="3"/>
        </dgm:presLayoutVars>
      </dgm:prSet>
      <dgm:spPr/>
    </dgm:pt>
    <dgm:pt modelId="{005B3093-8783-47F8-B2CA-302E19F2266B}" type="pres">
      <dgm:prSet presAssocID="{CDE15A03-A506-4379-BD2A-C0EC2F8D544B}" presName="hierChild2" presStyleCnt="0"/>
      <dgm:spPr/>
    </dgm:pt>
    <dgm:pt modelId="{B82763C9-E01F-4CAD-A1A2-025AD662F32B}" type="pres">
      <dgm:prSet presAssocID="{D2DC4759-7625-4314-BCF6-215206AC5C11}" presName="hierRoot1" presStyleCnt="0"/>
      <dgm:spPr/>
    </dgm:pt>
    <dgm:pt modelId="{34FA2F08-2C26-4CAB-B815-B82FEC51407E}" type="pres">
      <dgm:prSet presAssocID="{D2DC4759-7625-4314-BCF6-215206AC5C11}" presName="composite" presStyleCnt="0"/>
      <dgm:spPr/>
    </dgm:pt>
    <dgm:pt modelId="{616B3464-0A7C-4468-888F-303DBD3F93BB}" type="pres">
      <dgm:prSet presAssocID="{D2DC4759-7625-4314-BCF6-215206AC5C11}" presName="background" presStyleLbl="node0" presStyleIdx="1" presStyleCnt="2"/>
      <dgm:spPr/>
    </dgm:pt>
    <dgm:pt modelId="{10917C64-0CFB-44EC-AFB0-6B72C76F265B}" type="pres">
      <dgm:prSet presAssocID="{D2DC4759-7625-4314-BCF6-215206AC5C11}" presName="text" presStyleLbl="fgAcc0" presStyleIdx="1" presStyleCnt="2">
        <dgm:presLayoutVars>
          <dgm:chPref val="3"/>
        </dgm:presLayoutVars>
      </dgm:prSet>
      <dgm:spPr/>
    </dgm:pt>
    <dgm:pt modelId="{12BB28C6-4857-4839-B7DB-1D618D4C2330}" type="pres">
      <dgm:prSet presAssocID="{D2DC4759-7625-4314-BCF6-215206AC5C11}" presName="hierChild2" presStyleCnt="0"/>
      <dgm:spPr/>
    </dgm:pt>
  </dgm:ptLst>
  <dgm:cxnLst>
    <dgm:cxn modelId="{57727D28-43F7-4D78-88FD-ECDAFA69BBC8}" srcId="{5AD192A8-E1A0-4DF5-8562-3FFB432F947C}" destId="{CDE15A03-A506-4379-BD2A-C0EC2F8D544B}" srcOrd="0" destOrd="0" parTransId="{FAFED1CA-E00C-4BCE-8826-ABABA2274C76}" sibTransId="{9D478AA8-C7CC-41CA-ABDE-51F7F679B813}"/>
    <dgm:cxn modelId="{6F915F71-AF4F-46EC-86A2-20FB1C8DCCC8}" type="presOf" srcId="{5AD192A8-E1A0-4DF5-8562-3FFB432F947C}" destId="{D75E20F2-20D9-4FCE-89D3-56DFD1A59AEE}" srcOrd="0" destOrd="0" presId="urn:microsoft.com/office/officeart/2005/8/layout/hierarchy1"/>
    <dgm:cxn modelId="{FB2B2179-ED41-4C35-98B3-5F79429E88AE}" srcId="{5AD192A8-E1A0-4DF5-8562-3FFB432F947C}" destId="{D2DC4759-7625-4314-BCF6-215206AC5C11}" srcOrd="1" destOrd="0" parTransId="{90B7B91B-4185-46E1-B9B1-97B996E267C4}" sibTransId="{3FBB9881-B51C-466D-92F4-E23A66CBFBA6}"/>
    <dgm:cxn modelId="{8B97AE9B-7630-4E6B-9748-73D70EA76934}" type="presOf" srcId="{CDE15A03-A506-4379-BD2A-C0EC2F8D544B}" destId="{B7BE9D81-3C31-4030-B640-50C0A3310399}" srcOrd="0" destOrd="0" presId="urn:microsoft.com/office/officeart/2005/8/layout/hierarchy1"/>
    <dgm:cxn modelId="{27949DE9-DE0C-457D-AA16-488881509C15}" type="presOf" srcId="{D2DC4759-7625-4314-BCF6-215206AC5C11}" destId="{10917C64-0CFB-44EC-AFB0-6B72C76F265B}" srcOrd="0" destOrd="0" presId="urn:microsoft.com/office/officeart/2005/8/layout/hierarchy1"/>
    <dgm:cxn modelId="{7B51C53E-7CF6-4680-89E9-FDC10BF77364}" type="presParOf" srcId="{D75E20F2-20D9-4FCE-89D3-56DFD1A59AEE}" destId="{28E9A028-28A5-47E0-9402-8C8C31AAAF97}" srcOrd="0" destOrd="0" presId="urn:microsoft.com/office/officeart/2005/8/layout/hierarchy1"/>
    <dgm:cxn modelId="{86CC695E-4E58-49F0-930F-8853FEF49474}" type="presParOf" srcId="{28E9A028-28A5-47E0-9402-8C8C31AAAF97}" destId="{B5095093-04A2-4C65-9330-DDE773226671}" srcOrd="0" destOrd="0" presId="urn:microsoft.com/office/officeart/2005/8/layout/hierarchy1"/>
    <dgm:cxn modelId="{77F9E8C1-5F22-487F-A71F-408789A696BF}" type="presParOf" srcId="{B5095093-04A2-4C65-9330-DDE773226671}" destId="{76D0B178-CE47-46FB-8CFC-FDFD32BB8873}" srcOrd="0" destOrd="0" presId="urn:microsoft.com/office/officeart/2005/8/layout/hierarchy1"/>
    <dgm:cxn modelId="{83A44035-6D96-4514-857B-461E71A8BE0D}" type="presParOf" srcId="{B5095093-04A2-4C65-9330-DDE773226671}" destId="{B7BE9D81-3C31-4030-B640-50C0A3310399}" srcOrd="1" destOrd="0" presId="urn:microsoft.com/office/officeart/2005/8/layout/hierarchy1"/>
    <dgm:cxn modelId="{F1039E8C-1E21-4694-A0C7-B8503C89B2CA}" type="presParOf" srcId="{28E9A028-28A5-47E0-9402-8C8C31AAAF97}" destId="{005B3093-8783-47F8-B2CA-302E19F2266B}" srcOrd="1" destOrd="0" presId="urn:microsoft.com/office/officeart/2005/8/layout/hierarchy1"/>
    <dgm:cxn modelId="{8F20961A-EAAE-4397-A4E8-D78F40B1184C}" type="presParOf" srcId="{D75E20F2-20D9-4FCE-89D3-56DFD1A59AEE}" destId="{B82763C9-E01F-4CAD-A1A2-025AD662F32B}" srcOrd="1" destOrd="0" presId="urn:microsoft.com/office/officeart/2005/8/layout/hierarchy1"/>
    <dgm:cxn modelId="{F395B31D-4B72-4ABE-920C-4859EBA59D4C}" type="presParOf" srcId="{B82763C9-E01F-4CAD-A1A2-025AD662F32B}" destId="{34FA2F08-2C26-4CAB-B815-B82FEC51407E}" srcOrd="0" destOrd="0" presId="urn:microsoft.com/office/officeart/2005/8/layout/hierarchy1"/>
    <dgm:cxn modelId="{3D390751-B984-4F0B-B4F1-1DF92A45C794}" type="presParOf" srcId="{34FA2F08-2C26-4CAB-B815-B82FEC51407E}" destId="{616B3464-0A7C-4468-888F-303DBD3F93BB}" srcOrd="0" destOrd="0" presId="urn:microsoft.com/office/officeart/2005/8/layout/hierarchy1"/>
    <dgm:cxn modelId="{0E3EBD93-8F22-45C4-B252-72697AE689F8}" type="presParOf" srcId="{34FA2F08-2C26-4CAB-B815-B82FEC51407E}" destId="{10917C64-0CFB-44EC-AFB0-6B72C76F265B}" srcOrd="1" destOrd="0" presId="urn:microsoft.com/office/officeart/2005/8/layout/hierarchy1"/>
    <dgm:cxn modelId="{F55104E5-0BA2-4F02-92D5-0EF78E838B6C}" type="presParOf" srcId="{B82763C9-E01F-4CAD-A1A2-025AD662F32B}" destId="{12BB28C6-4857-4839-B7DB-1D618D4C2330}"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AD192A8-E1A0-4DF5-8562-3FFB432F947C}" type="doc">
      <dgm:prSet loTypeId="urn:microsoft.com/office/officeart/2005/8/layout/hierarchy1" loCatId="hierarchy" qsTypeId="urn:microsoft.com/office/officeart/2005/8/quickstyle/simple5" qsCatId="simple" csTypeId="urn:microsoft.com/office/officeart/2005/8/colors/accent1_2" csCatId="accent1" phldr="1"/>
      <dgm:spPr/>
      <dgm:t>
        <a:bodyPr/>
        <a:lstStyle/>
        <a:p>
          <a:endParaRPr lang="en-US"/>
        </a:p>
      </dgm:t>
    </dgm:pt>
    <dgm:pt modelId="{CDE15A03-A506-4379-BD2A-C0EC2F8D544B}">
      <dgm:prSet/>
      <dgm:spPr/>
      <dgm:t>
        <a:bodyPr/>
        <a:lstStyle/>
        <a:p>
          <a:r>
            <a:rPr lang="en-US" b="0" i="0"/>
            <a:t>Summary of recommendations:</a:t>
          </a:r>
          <a:endParaRPr lang="en-US"/>
        </a:p>
      </dgm:t>
    </dgm:pt>
    <dgm:pt modelId="{FAFED1CA-E00C-4BCE-8826-ABABA2274C76}" type="parTrans" cxnId="{57727D28-43F7-4D78-88FD-ECDAFA69BBC8}">
      <dgm:prSet/>
      <dgm:spPr/>
      <dgm:t>
        <a:bodyPr/>
        <a:lstStyle/>
        <a:p>
          <a:endParaRPr lang="en-US"/>
        </a:p>
      </dgm:t>
    </dgm:pt>
    <dgm:pt modelId="{9D478AA8-C7CC-41CA-ABDE-51F7F679B813}" type="sibTrans" cxnId="{57727D28-43F7-4D78-88FD-ECDAFA69BBC8}">
      <dgm:prSet/>
      <dgm:spPr/>
      <dgm:t>
        <a:bodyPr/>
        <a:lstStyle/>
        <a:p>
          <a:endParaRPr lang="en-US"/>
        </a:p>
      </dgm:t>
    </dgm:pt>
    <dgm:pt modelId="{D2DC4759-7625-4314-BCF6-215206AC5C11}">
      <dgm:prSet/>
      <dgm:spPr/>
      <dgm:t>
        <a:bodyPr/>
        <a:lstStyle/>
        <a:p>
          <a:r>
            <a:rPr lang="en-US" b="0" i="0" dirty="0"/>
            <a:t>Proper cybersecurity training and monitoring of network can lower the chances of this happening</a:t>
          </a:r>
          <a:endParaRPr lang="en-US" dirty="0"/>
        </a:p>
      </dgm:t>
    </dgm:pt>
    <dgm:pt modelId="{90B7B91B-4185-46E1-B9B1-97B996E267C4}" type="parTrans" cxnId="{FB2B2179-ED41-4C35-98B3-5F79429E88AE}">
      <dgm:prSet/>
      <dgm:spPr/>
      <dgm:t>
        <a:bodyPr/>
        <a:lstStyle/>
        <a:p>
          <a:endParaRPr lang="en-US"/>
        </a:p>
      </dgm:t>
    </dgm:pt>
    <dgm:pt modelId="{3FBB9881-B51C-466D-92F4-E23A66CBFBA6}" type="sibTrans" cxnId="{FB2B2179-ED41-4C35-98B3-5F79429E88AE}">
      <dgm:prSet/>
      <dgm:spPr/>
      <dgm:t>
        <a:bodyPr/>
        <a:lstStyle/>
        <a:p>
          <a:endParaRPr lang="en-US"/>
        </a:p>
      </dgm:t>
    </dgm:pt>
    <dgm:pt modelId="{D75E20F2-20D9-4FCE-89D3-56DFD1A59AEE}" type="pres">
      <dgm:prSet presAssocID="{5AD192A8-E1A0-4DF5-8562-3FFB432F947C}" presName="hierChild1" presStyleCnt="0">
        <dgm:presLayoutVars>
          <dgm:chPref val="1"/>
          <dgm:dir/>
          <dgm:animOne val="branch"/>
          <dgm:animLvl val="lvl"/>
          <dgm:resizeHandles/>
        </dgm:presLayoutVars>
      </dgm:prSet>
      <dgm:spPr/>
    </dgm:pt>
    <dgm:pt modelId="{28E9A028-28A5-47E0-9402-8C8C31AAAF97}" type="pres">
      <dgm:prSet presAssocID="{CDE15A03-A506-4379-BD2A-C0EC2F8D544B}" presName="hierRoot1" presStyleCnt="0"/>
      <dgm:spPr/>
    </dgm:pt>
    <dgm:pt modelId="{B5095093-04A2-4C65-9330-DDE773226671}" type="pres">
      <dgm:prSet presAssocID="{CDE15A03-A506-4379-BD2A-C0EC2F8D544B}" presName="composite" presStyleCnt="0"/>
      <dgm:spPr/>
    </dgm:pt>
    <dgm:pt modelId="{76D0B178-CE47-46FB-8CFC-FDFD32BB8873}" type="pres">
      <dgm:prSet presAssocID="{CDE15A03-A506-4379-BD2A-C0EC2F8D544B}" presName="background" presStyleLbl="node0" presStyleIdx="0" presStyleCnt="2"/>
      <dgm:spPr/>
    </dgm:pt>
    <dgm:pt modelId="{B7BE9D81-3C31-4030-B640-50C0A3310399}" type="pres">
      <dgm:prSet presAssocID="{CDE15A03-A506-4379-BD2A-C0EC2F8D544B}" presName="text" presStyleLbl="fgAcc0" presStyleIdx="0" presStyleCnt="2">
        <dgm:presLayoutVars>
          <dgm:chPref val="3"/>
        </dgm:presLayoutVars>
      </dgm:prSet>
      <dgm:spPr/>
    </dgm:pt>
    <dgm:pt modelId="{005B3093-8783-47F8-B2CA-302E19F2266B}" type="pres">
      <dgm:prSet presAssocID="{CDE15A03-A506-4379-BD2A-C0EC2F8D544B}" presName="hierChild2" presStyleCnt="0"/>
      <dgm:spPr/>
    </dgm:pt>
    <dgm:pt modelId="{B82763C9-E01F-4CAD-A1A2-025AD662F32B}" type="pres">
      <dgm:prSet presAssocID="{D2DC4759-7625-4314-BCF6-215206AC5C11}" presName="hierRoot1" presStyleCnt="0"/>
      <dgm:spPr/>
    </dgm:pt>
    <dgm:pt modelId="{34FA2F08-2C26-4CAB-B815-B82FEC51407E}" type="pres">
      <dgm:prSet presAssocID="{D2DC4759-7625-4314-BCF6-215206AC5C11}" presName="composite" presStyleCnt="0"/>
      <dgm:spPr/>
    </dgm:pt>
    <dgm:pt modelId="{616B3464-0A7C-4468-888F-303DBD3F93BB}" type="pres">
      <dgm:prSet presAssocID="{D2DC4759-7625-4314-BCF6-215206AC5C11}" presName="background" presStyleLbl="node0" presStyleIdx="1" presStyleCnt="2"/>
      <dgm:spPr/>
    </dgm:pt>
    <dgm:pt modelId="{10917C64-0CFB-44EC-AFB0-6B72C76F265B}" type="pres">
      <dgm:prSet presAssocID="{D2DC4759-7625-4314-BCF6-215206AC5C11}" presName="text" presStyleLbl="fgAcc0" presStyleIdx="1" presStyleCnt="2">
        <dgm:presLayoutVars>
          <dgm:chPref val="3"/>
        </dgm:presLayoutVars>
      </dgm:prSet>
      <dgm:spPr/>
    </dgm:pt>
    <dgm:pt modelId="{12BB28C6-4857-4839-B7DB-1D618D4C2330}" type="pres">
      <dgm:prSet presAssocID="{D2DC4759-7625-4314-BCF6-215206AC5C11}" presName="hierChild2" presStyleCnt="0"/>
      <dgm:spPr/>
    </dgm:pt>
  </dgm:ptLst>
  <dgm:cxnLst>
    <dgm:cxn modelId="{57727D28-43F7-4D78-88FD-ECDAFA69BBC8}" srcId="{5AD192A8-E1A0-4DF5-8562-3FFB432F947C}" destId="{CDE15A03-A506-4379-BD2A-C0EC2F8D544B}" srcOrd="0" destOrd="0" parTransId="{FAFED1CA-E00C-4BCE-8826-ABABA2274C76}" sibTransId="{9D478AA8-C7CC-41CA-ABDE-51F7F679B813}"/>
    <dgm:cxn modelId="{6F915F71-AF4F-46EC-86A2-20FB1C8DCCC8}" type="presOf" srcId="{5AD192A8-E1A0-4DF5-8562-3FFB432F947C}" destId="{D75E20F2-20D9-4FCE-89D3-56DFD1A59AEE}" srcOrd="0" destOrd="0" presId="urn:microsoft.com/office/officeart/2005/8/layout/hierarchy1"/>
    <dgm:cxn modelId="{FB2B2179-ED41-4C35-98B3-5F79429E88AE}" srcId="{5AD192A8-E1A0-4DF5-8562-3FFB432F947C}" destId="{D2DC4759-7625-4314-BCF6-215206AC5C11}" srcOrd="1" destOrd="0" parTransId="{90B7B91B-4185-46E1-B9B1-97B996E267C4}" sibTransId="{3FBB9881-B51C-466D-92F4-E23A66CBFBA6}"/>
    <dgm:cxn modelId="{8B97AE9B-7630-4E6B-9748-73D70EA76934}" type="presOf" srcId="{CDE15A03-A506-4379-BD2A-C0EC2F8D544B}" destId="{B7BE9D81-3C31-4030-B640-50C0A3310399}" srcOrd="0" destOrd="0" presId="urn:microsoft.com/office/officeart/2005/8/layout/hierarchy1"/>
    <dgm:cxn modelId="{27949DE9-DE0C-457D-AA16-488881509C15}" type="presOf" srcId="{D2DC4759-7625-4314-BCF6-215206AC5C11}" destId="{10917C64-0CFB-44EC-AFB0-6B72C76F265B}" srcOrd="0" destOrd="0" presId="urn:microsoft.com/office/officeart/2005/8/layout/hierarchy1"/>
    <dgm:cxn modelId="{7B51C53E-7CF6-4680-89E9-FDC10BF77364}" type="presParOf" srcId="{D75E20F2-20D9-4FCE-89D3-56DFD1A59AEE}" destId="{28E9A028-28A5-47E0-9402-8C8C31AAAF97}" srcOrd="0" destOrd="0" presId="urn:microsoft.com/office/officeart/2005/8/layout/hierarchy1"/>
    <dgm:cxn modelId="{86CC695E-4E58-49F0-930F-8853FEF49474}" type="presParOf" srcId="{28E9A028-28A5-47E0-9402-8C8C31AAAF97}" destId="{B5095093-04A2-4C65-9330-DDE773226671}" srcOrd="0" destOrd="0" presId="urn:microsoft.com/office/officeart/2005/8/layout/hierarchy1"/>
    <dgm:cxn modelId="{77F9E8C1-5F22-487F-A71F-408789A696BF}" type="presParOf" srcId="{B5095093-04A2-4C65-9330-DDE773226671}" destId="{76D0B178-CE47-46FB-8CFC-FDFD32BB8873}" srcOrd="0" destOrd="0" presId="urn:microsoft.com/office/officeart/2005/8/layout/hierarchy1"/>
    <dgm:cxn modelId="{83A44035-6D96-4514-857B-461E71A8BE0D}" type="presParOf" srcId="{B5095093-04A2-4C65-9330-DDE773226671}" destId="{B7BE9D81-3C31-4030-B640-50C0A3310399}" srcOrd="1" destOrd="0" presId="urn:microsoft.com/office/officeart/2005/8/layout/hierarchy1"/>
    <dgm:cxn modelId="{F1039E8C-1E21-4694-A0C7-B8503C89B2CA}" type="presParOf" srcId="{28E9A028-28A5-47E0-9402-8C8C31AAAF97}" destId="{005B3093-8783-47F8-B2CA-302E19F2266B}" srcOrd="1" destOrd="0" presId="urn:microsoft.com/office/officeart/2005/8/layout/hierarchy1"/>
    <dgm:cxn modelId="{8F20961A-EAAE-4397-A4E8-D78F40B1184C}" type="presParOf" srcId="{D75E20F2-20D9-4FCE-89D3-56DFD1A59AEE}" destId="{B82763C9-E01F-4CAD-A1A2-025AD662F32B}" srcOrd="1" destOrd="0" presId="urn:microsoft.com/office/officeart/2005/8/layout/hierarchy1"/>
    <dgm:cxn modelId="{F395B31D-4B72-4ABE-920C-4859EBA59D4C}" type="presParOf" srcId="{B82763C9-E01F-4CAD-A1A2-025AD662F32B}" destId="{34FA2F08-2C26-4CAB-B815-B82FEC51407E}" srcOrd="0" destOrd="0" presId="urn:microsoft.com/office/officeart/2005/8/layout/hierarchy1"/>
    <dgm:cxn modelId="{3D390751-B984-4F0B-B4F1-1DF92A45C794}" type="presParOf" srcId="{34FA2F08-2C26-4CAB-B815-B82FEC51407E}" destId="{616B3464-0A7C-4468-888F-303DBD3F93BB}" srcOrd="0" destOrd="0" presId="urn:microsoft.com/office/officeart/2005/8/layout/hierarchy1"/>
    <dgm:cxn modelId="{0E3EBD93-8F22-45C4-B252-72697AE689F8}" type="presParOf" srcId="{34FA2F08-2C26-4CAB-B815-B82FEC51407E}" destId="{10917C64-0CFB-44EC-AFB0-6B72C76F265B}" srcOrd="1" destOrd="0" presId="urn:microsoft.com/office/officeart/2005/8/layout/hierarchy1"/>
    <dgm:cxn modelId="{F55104E5-0BA2-4F02-92D5-0EF78E838B6C}" type="presParOf" srcId="{B82763C9-E01F-4CAD-A1A2-025AD662F32B}" destId="{12BB28C6-4857-4839-B7DB-1D618D4C2330}"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AD192A8-E1A0-4DF5-8562-3FFB432F947C}" type="doc">
      <dgm:prSet loTypeId="urn:microsoft.com/office/officeart/2005/8/layout/hierarchy1" loCatId="hierarchy" qsTypeId="urn:microsoft.com/office/officeart/2005/8/quickstyle/simple5" qsCatId="simple" csTypeId="urn:microsoft.com/office/officeart/2005/8/colors/accent1_2" csCatId="accent1" phldr="1"/>
      <dgm:spPr/>
      <dgm:t>
        <a:bodyPr/>
        <a:lstStyle/>
        <a:p>
          <a:endParaRPr lang="en-US"/>
        </a:p>
      </dgm:t>
    </dgm:pt>
    <dgm:pt modelId="{CDE15A03-A506-4379-BD2A-C0EC2F8D544B}">
      <dgm:prSet/>
      <dgm:spPr/>
      <dgm:t>
        <a:bodyPr/>
        <a:lstStyle/>
        <a:p>
          <a:r>
            <a:rPr lang="en-US" b="0" i="0"/>
            <a:t>Summary of recommendations:</a:t>
          </a:r>
          <a:endParaRPr lang="en-US"/>
        </a:p>
      </dgm:t>
    </dgm:pt>
    <dgm:pt modelId="{FAFED1CA-E00C-4BCE-8826-ABABA2274C76}" type="parTrans" cxnId="{57727D28-43F7-4D78-88FD-ECDAFA69BBC8}">
      <dgm:prSet/>
      <dgm:spPr/>
      <dgm:t>
        <a:bodyPr/>
        <a:lstStyle/>
        <a:p>
          <a:endParaRPr lang="en-US"/>
        </a:p>
      </dgm:t>
    </dgm:pt>
    <dgm:pt modelId="{9D478AA8-C7CC-41CA-ABDE-51F7F679B813}" type="sibTrans" cxnId="{57727D28-43F7-4D78-88FD-ECDAFA69BBC8}">
      <dgm:prSet/>
      <dgm:spPr/>
      <dgm:t>
        <a:bodyPr/>
        <a:lstStyle/>
        <a:p>
          <a:endParaRPr lang="en-US"/>
        </a:p>
      </dgm:t>
    </dgm:pt>
    <dgm:pt modelId="{D2DC4759-7625-4314-BCF6-215206AC5C11}">
      <dgm:prSet/>
      <dgm:spPr/>
      <dgm:t>
        <a:bodyPr/>
        <a:lstStyle/>
        <a:p>
          <a:r>
            <a:rPr lang="en-US" dirty="0"/>
            <a:t>Ongoing cybersecurity training with emphasis on how to recognize suspicious e-mails and communications</a:t>
          </a:r>
        </a:p>
      </dgm:t>
    </dgm:pt>
    <dgm:pt modelId="{90B7B91B-4185-46E1-B9B1-97B996E267C4}" type="parTrans" cxnId="{FB2B2179-ED41-4C35-98B3-5F79429E88AE}">
      <dgm:prSet/>
      <dgm:spPr/>
      <dgm:t>
        <a:bodyPr/>
        <a:lstStyle/>
        <a:p>
          <a:endParaRPr lang="en-US"/>
        </a:p>
      </dgm:t>
    </dgm:pt>
    <dgm:pt modelId="{3FBB9881-B51C-466D-92F4-E23A66CBFBA6}" type="sibTrans" cxnId="{FB2B2179-ED41-4C35-98B3-5F79429E88AE}">
      <dgm:prSet/>
      <dgm:spPr/>
      <dgm:t>
        <a:bodyPr/>
        <a:lstStyle/>
        <a:p>
          <a:endParaRPr lang="en-US"/>
        </a:p>
      </dgm:t>
    </dgm:pt>
    <dgm:pt modelId="{D75E20F2-20D9-4FCE-89D3-56DFD1A59AEE}" type="pres">
      <dgm:prSet presAssocID="{5AD192A8-E1A0-4DF5-8562-3FFB432F947C}" presName="hierChild1" presStyleCnt="0">
        <dgm:presLayoutVars>
          <dgm:chPref val="1"/>
          <dgm:dir/>
          <dgm:animOne val="branch"/>
          <dgm:animLvl val="lvl"/>
          <dgm:resizeHandles/>
        </dgm:presLayoutVars>
      </dgm:prSet>
      <dgm:spPr/>
    </dgm:pt>
    <dgm:pt modelId="{28E9A028-28A5-47E0-9402-8C8C31AAAF97}" type="pres">
      <dgm:prSet presAssocID="{CDE15A03-A506-4379-BD2A-C0EC2F8D544B}" presName="hierRoot1" presStyleCnt="0"/>
      <dgm:spPr/>
    </dgm:pt>
    <dgm:pt modelId="{B5095093-04A2-4C65-9330-DDE773226671}" type="pres">
      <dgm:prSet presAssocID="{CDE15A03-A506-4379-BD2A-C0EC2F8D544B}" presName="composite" presStyleCnt="0"/>
      <dgm:spPr/>
    </dgm:pt>
    <dgm:pt modelId="{76D0B178-CE47-46FB-8CFC-FDFD32BB8873}" type="pres">
      <dgm:prSet presAssocID="{CDE15A03-A506-4379-BD2A-C0EC2F8D544B}" presName="background" presStyleLbl="node0" presStyleIdx="0" presStyleCnt="2"/>
      <dgm:spPr/>
    </dgm:pt>
    <dgm:pt modelId="{B7BE9D81-3C31-4030-B640-50C0A3310399}" type="pres">
      <dgm:prSet presAssocID="{CDE15A03-A506-4379-BD2A-C0EC2F8D544B}" presName="text" presStyleLbl="fgAcc0" presStyleIdx="0" presStyleCnt="2">
        <dgm:presLayoutVars>
          <dgm:chPref val="3"/>
        </dgm:presLayoutVars>
      </dgm:prSet>
      <dgm:spPr/>
    </dgm:pt>
    <dgm:pt modelId="{005B3093-8783-47F8-B2CA-302E19F2266B}" type="pres">
      <dgm:prSet presAssocID="{CDE15A03-A506-4379-BD2A-C0EC2F8D544B}" presName="hierChild2" presStyleCnt="0"/>
      <dgm:spPr/>
    </dgm:pt>
    <dgm:pt modelId="{B82763C9-E01F-4CAD-A1A2-025AD662F32B}" type="pres">
      <dgm:prSet presAssocID="{D2DC4759-7625-4314-BCF6-215206AC5C11}" presName="hierRoot1" presStyleCnt="0"/>
      <dgm:spPr/>
    </dgm:pt>
    <dgm:pt modelId="{34FA2F08-2C26-4CAB-B815-B82FEC51407E}" type="pres">
      <dgm:prSet presAssocID="{D2DC4759-7625-4314-BCF6-215206AC5C11}" presName="composite" presStyleCnt="0"/>
      <dgm:spPr/>
    </dgm:pt>
    <dgm:pt modelId="{616B3464-0A7C-4468-888F-303DBD3F93BB}" type="pres">
      <dgm:prSet presAssocID="{D2DC4759-7625-4314-BCF6-215206AC5C11}" presName="background" presStyleLbl="node0" presStyleIdx="1" presStyleCnt="2"/>
      <dgm:spPr/>
    </dgm:pt>
    <dgm:pt modelId="{10917C64-0CFB-44EC-AFB0-6B72C76F265B}" type="pres">
      <dgm:prSet presAssocID="{D2DC4759-7625-4314-BCF6-215206AC5C11}" presName="text" presStyleLbl="fgAcc0" presStyleIdx="1" presStyleCnt="2">
        <dgm:presLayoutVars>
          <dgm:chPref val="3"/>
        </dgm:presLayoutVars>
      </dgm:prSet>
      <dgm:spPr/>
    </dgm:pt>
    <dgm:pt modelId="{12BB28C6-4857-4839-B7DB-1D618D4C2330}" type="pres">
      <dgm:prSet presAssocID="{D2DC4759-7625-4314-BCF6-215206AC5C11}" presName="hierChild2" presStyleCnt="0"/>
      <dgm:spPr/>
    </dgm:pt>
  </dgm:ptLst>
  <dgm:cxnLst>
    <dgm:cxn modelId="{57727D28-43F7-4D78-88FD-ECDAFA69BBC8}" srcId="{5AD192A8-E1A0-4DF5-8562-3FFB432F947C}" destId="{CDE15A03-A506-4379-BD2A-C0EC2F8D544B}" srcOrd="0" destOrd="0" parTransId="{FAFED1CA-E00C-4BCE-8826-ABABA2274C76}" sibTransId="{9D478AA8-C7CC-41CA-ABDE-51F7F679B813}"/>
    <dgm:cxn modelId="{6F915F71-AF4F-46EC-86A2-20FB1C8DCCC8}" type="presOf" srcId="{5AD192A8-E1A0-4DF5-8562-3FFB432F947C}" destId="{D75E20F2-20D9-4FCE-89D3-56DFD1A59AEE}" srcOrd="0" destOrd="0" presId="urn:microsoft.com/office/officeart/2005/8/layout/hierarchy1"/>
    <dgm:cxn modelId="{FB2B2179-ED41-4C35-98B3-5F79429E88AE}" srcId="{5AD192A8-E1A0-4DF5-8562-3FFB432F947C}" destId="{D2DC4759-7625-4314-BCF6-215206AC5C11}" srcOrd="1" destOrd="0" parTransId="{90B7B91B-4185-46E1-B9B1-97B996E267C4}" sibTransId="{3FBB9881-B51C-466D-92F4-E23A66CBFBA6}"/>
    <dgm:cxn modelId="{8B97AE9B-7630-4E6B-9748-73D70EA76934}" type="presOf" srcId="{CDE15A03-A506-4379-BD2A-C0EC2F8D544B}" destId="{B7BE9D81-3C31-4030-B640-50C0A3310399}" srcOrd="0" destOrd="0" presId="urn:microsoft.com/office/officeart/2005/8/layout/hierarchy1"/>
    <dgm:cxn modelId="{27949DE9-DE0C-457D-AA16-488881509C15}" type="presOf" srcId="{D2DC4759-7625-4314-BCF6-215206AC5C11}" destId="{10917C64-0CFB-44EC-AFB0-6B72C76F265B}" srcOrd="0" destOrd="0" presId="urn:microsoft.com/office/officeart/2005/8/layout/hierarchy1"/>
    <dgm:cxn modelId="{7B51C53E-7CF6-4680-89E9-FDC10BF77364}" type="presParOf" srcId="{D75E20F2-20D9-4FCE-89D3-56DFD1A59AEE}" destId="{28E9A028-28A5-47E0-9402-8C8C31AAAF97}" srcOrd="0" destOrd="0" presId="urn:microsoft.com/office/officeart/2005/8/layout/hierarchy1"/>
    <dgm:cxn modelId="{86CC695E-4E58-49F0-930F-8853FEF49474}" type="presParOf" srcId="{28E9A028-28A5-47E0-9402-8C8C31AAAF97}" destId="{B5095093-04A2-4C65-9330-DDE773226671}" srcOrd="0" destOrd="0" presId="urn:microsoft.com/office/officeart/2005/8/layout/hierarchy1"/>
    <dgm:cxn modelId="{77F9E8C1-5F22-487F-A71F-408789A696BF}" type="presParOf" srcId="{B5095093-04A2-4C65-9330-DDE773226671}" destId="{76D0B178-CE47-46FB-8CFC-FDFD32BB8873}" srcOrd="0" destOrd="0" presId="urn:microsoft.com/office/officeart/2005/8/layout/hierarchy1"/>
    <dgm:cxn modelId="{83A44035-6D96-4514-857B-461E71A8BE0D}" type="presParOf" srcId="{B5095093-04A2-4C65-9330-DDE773226671}" destId="{B7BE9D81-3C31-4030-B640-50C0A3310399}" srcOrd="1" destOrd="0" presId="urn:microsoft.com/office/officeart/2005/8/layout/hierarchy1"/>
    <dgm:cxn modelId="{F1039E8C-1E21-4694-A0C7-B8503C89B2CA}" type="presParOf" srcId="{28E9A028-28A5-47E0-9402-8C8C31AAAF97}" destId="{005B3093-8783-47F8-B2CA-302E19F2266B}" srcOrd="1" destOrd="0" presId="urn:microsoft.com/office/officeart/2005/8/layout/hierarchy1"/>
    <dgm:cxn modelId="{8F20961A-EAAE-4397-A4E8-D78F40B1184C}" type="presParOf" srcId="{D75E20F2-20D9-4FCE-89D3-56DFD1A59AEE}" destId="{B82763C9-E01F-4CAD-A1A2-025AD662F32B}" srcOrd="1" destOrd="0" presId="urn:microsoft.com/office/officeart/2005/8/layout/hierarchy1"/>
    <dgm:cxn modelId="{F395B31D-4B72-4ABE-920C-4859EBA59D4C}" type="presParOf" srcId="{B82763C9-E01F-4CAD-A1A2-025AD662F32B}" destId="{34FA2F08-2C26-4CAB-B815-B82FEC51407E}" srcOrd="0" destOrd="0" presId="urn:microsoft.com/office/officeart/2005/8/layout/hierarchy1"/>
    <dgm:cxn modelId="{3D390751-B984-4F0B-B4F1-1DF92A45C794}" type="presParOf" srcId="{34FA2F08-2C26-4CAB-B815-B82FEC51407E}" destId="{616B3464-0A7C-4468-888F-303DBD3F93BB}" srcOrd="0" destOrd="0" presId="urn:microsoft.com/office/officeart/2005/8/layout/hierarchy1"/>
    <dgm:cxn modelId="{0E3EBD93-8F22-45C4-B252-72697AE689F8}" type="presParOf" srcId="{34FA2F08-2C26-4CAB-B815-B82FEC51407E}" destId="{10917C64-0CFB-44EC-AFB0-6B72C76F265B}" srcOrd="1" destOrd="0" presId="urn:microsoft.com/office/officeart/2005/8/layout/hierarchy1"/>
    <dgm:cxn modelId="{F55104E5-0BA2-4F02-92D5-0EF78E838B6C}" type="presParOf" srcId="{B82763C9-E01F-4CAD-A1A2-025AD662F32B}" destId="{12BB28C6-4857-4839-B7DB-1D618D4C2330}"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AD192A8-E1A0-4DF5-8562-3FFB432F947C}" type="doc">
      <dgm:prSet loTypeId="urn:microsoft.com/office/officeart/2005/8/layout/hierarchy1" loCatId="hierarchy" qsTypeId="urn:microsoft.com/office/officeart/2005/8/quickstyle/simple5" qsCatId="simple" csTypeId="urn:microsoft.com/office/officeart/2005/8/colors/accent1_2" csCatId="accent1" phldr="1"/>
      <dgm:spPr/>
      <dgm:t>
        <a:bodyPr/>
        <a:lstStyle/>
        <a:p>
          <a:endParaRPr lang="en-US"/>
        </a:p>
      </dgm:t>
    </dgm:pt>
    <dgm:pt modelId="{CDE15A03-A506-4379-BD2A-C0EC2F8D544B}">
      <dgm:prSet/>
      <dgm:spPr/>
      <dgm:t>
        <a:bodyPr/>
        <a:lstStyle/>
        <a:p>
          <a:r>
            <a:rPr lang="en-US" b="0" i="0" dirty="0"/>
            <a:t>Summary of recommendations:</a:t>
          </a:r>
          <a:endParaRPr lang="en-US" dirty="0"/>
        </a:p>
      </dgm:t>
    </dgm:pt>
    <dgm:pt modelId="{FAFED1CA-E00C-4BCE-8826-ABABA2274C76}" type="parTrans" cxnId="{57727D28-43F7-4D78-88FD-ECDAFA69BBC8}">
      <dgm:prSet/>
      <dgm:spPr/>
      <dgm:t>
        <a:bodyPr/>
        <a:lstStyle/>
        <a:p>
          <a:endParaRPr lang="en-US"/>
        </a:p>
      </dgm:t>
    </dgm:pt>
    <dgm:pt modelId="{9D478AA8-C7CC-41CA-ABDE-51F7F679B813}" type="sibTrans" cxnId="{57727D28-43F7-4D78-88FD-ECDAFA69BBC8}">
      <dgm:prSet/>
      <dgm:spPr/>
      <dgm:t>
        <a:bodyPr/>
        <a:lstStyle/>
        <a:p>
          <a:endParaRPr lang="en-US"/>
        </a:p>
      </dgm:t>
    </dgm:pt>
    <dgm:pt modelId="{D2DC4759-7625-4314-BCF6-215206AC5C11}">
      <dgm:prSet/>
      <dgm:spPr/>
      <dgm:t>
        <a:bodyPr/>
        <a:lstStyle/>
        <a:p>
          <a:r>
            <a:rPr lang="en-US" dirty="0"/>
            <a:t>Company issued devices that are on an update schedule by trained IT professionals</a:t>
          </a:r>
        </a:p>
      </dgm:t>
    </dgm:pt>
    <dgm:pt modelId="{90B7B91B-4185-46E1-B9B1-97B996E267C4}" type="parTrans" cxnId="{FB2B2179-ED41-4C35-98B3-5F79429E88AE}">
      <dgm:prSet/>
      <dgm:spPr/>
      <dgm:t>
        <a:bodyPr/>
        <a:lstStyle/>
        <a:p>
          <a:endParaRPr lang="en-US"/>
        </a:p>
      </dgm:t>
    </dgm:pt>
    <dgm:pt modelId="{3FBB9881-B51C-466D-92F4-E23A66CBFBA6}" type="sibTrans" cxnId="{FB2B2179-ED41-4C35-98B3-5F79429E88AE}">
      <dgm:prSet/>
      <dgm:spPr/>
      <dgm:t>
        <a:bodyPr/>
        <a:lstStyle/>
        <a:p>
          <a:endParaRPr lang="en-US"/>
        </a:p>
      </dgm:t>
    </dgm:pt>
    <dgm:pt modelId="{D75E20F2-20D9-4FCE-89D3-56DFD1A59AEE}" type="pres">
      <dgm:prSet presAssocID="{5AD192A8-E1A0-4DF5-8562-3FFB432F947C}" presName="hierChild1" presStyleCnt="0">
        <dgm:presLayoutVars>
          <dgm:chPref val="1"/>
          <dgm:dir/>
          <dgm:animOne val="branch"/>
          <dgm:animLvl val="lvl"/>
          <dgm:resizeHandles/>
        </dgm:presLayoutVars>
      </dgm:prSet>
      <dgm:spPr/>
    </dgm:pt>
    <dgm:pt modelId="{28E9A028-28A5-47E0-9402-8C8C31AAAF97}" type="pres">
      <dgm:prSet presAssocID="{CDE15A03-A506-4379-BD2A-C0EC2F8D544B}" presName="hierRoot1" presStyleCnt="0"/>
      <dgm:spPr/>
    </dgm:pt>
    <dgm:pt modelId="{B5095093-04A2-4C65-9330-DDE773226671}" type="pres">
      <dgm:prSet presAssocID="{CDE15A03-A506-4379-BD2A-C0EC2F8D544B}" presName="composite" presStyleCnt="0"/>
      <dgm:spPr/>
    </dgm:pt>
    <dgm:pt modelId="{76D0B178-CE47-46FB-8CFC-FDFD32BB8873}" type="pres">
      <dgm:prSet presAssocID="{CDE15A03-A506-4379-BD2A-C0EC2F8D544B}" presName="background" presStyleLbl="node0" presStyleIdx="0" presStyleCnt="2"/>
      <dgm:spPr/>
    </dgm:pt>
    <dgm:pt modelId="{B7BE9D81-3C31-4030-B640-50C0A3310399}" type="pres">
      <dgm:prSet presAssocID="{CDE15A03-A506-4379-BD2A-C0EC2F8D544B}" presName="text" presStyleLbl="fgAcc0" presStyleIdx="0" presStyleCnt="2">
        <dgm:presLayoutVars>
          <dgm:chPref val="3"/>
        </dgm:presLayoutVars>
      </dgm:prSet>
      <dgm:spPr/>
    </dgm:pt>
    <dgm:pt modelId="{005B3093-8783-47F8-B2CA-302E19F2266B}" type="pres">
      <dgm:prSet presAssocID="{CDE15A03-A506-4379-BD2A-C0EC2F8D544B}" presName="hierChild2" presStyleCnt="0"/>
      <dgm:spPr/>
    </dgm:pt>
    <dgm:pt modelId="{B82763C9-E01F-4CAD-A1A2-025AD662F32B}" type="pres">
      <dgm:prSet presAssocID="{D2DC4759-7625-4314-BCF6-215206AC5C11}" presName="hierRoot1" presStyleCnt="0"/>
      <dgm:spPr/>
    </dgm:pt>
    <dgm:pt modelId="{34FA2F08-2C26-4CAB-B815-B82FEC51407E}" type="pres">
      <dgm:prSet presAssocID="{D2DC4759-7625-4314-BCF6-215206AC5C11}" presName="composite" presStyleCnt="0"/>
      <dgm:spPr/>
    </dgm:pt>
    <dgm:pt modelId="{616B3464-0A7C-4468-888F-303DBD3F93BB}" type="pres">
      <dgm:prSet presAssocID="{D2DC4759-7625-4314-BCF6-215206AC5C11}" presName="background" presStyleLbl="node0" presStyleIdx="1" presStyleCnt="2"/>
      <dgm:spPr/>
    </dgm:pt>
    <dgm:pt modelId="{10917C64-0CFB-44EC-AFB0-6B72C76F265B}" type="pres">
      <dgm:prSet presAssocID="{D2DC4759-7625-4314-BCF6-215206AC5C11}" presName="text" presStyleLbl="fgAcc0" presStyleIdx="1" presStyleCnt="2">
        <dgm:presLayoutVars>
          <dgm:chPref val="3"/>
        </dgm:presLayoutVars>
      </dgm:prSet>
      <dgm:spPr/>
    </dgm:pt>
    <dgm:pt modelId="{12BB28C6-4857-4839-B7DB-1D618D4C2330}" type="pres">
      <dgm:prSet presAssocID="{D2DC4759-7625-4314-BCF6-215206AC5C11}" presName="hierChild2" presStyleCnt="0"/>
      <dgm:spPr/>
    </dgm:pt>
  </dgm:ptLst>
  <dgm:cxnLst>
    <dgm:cxn modelId="{57727D28-43F7-4D78-88FD-ECDAFA69BBC8}" srcId="{5AD192A8-E1A0-4DF5-8562-3FFB432F947C}" destId="{CDE15A03-A506-4379-BD2A-C0EC2F8D544B}" srcOrd="0" destOrd="0" parTransId="{FAFED1CA-E00C-4BCE-8826-ABABA2274C76}" sibTransId="{9D478AA8-C7CC-41CA-ABDE-51F7F679B813}"/>
    <dgm:cxn modelId="{6F915F71-AF4F-46EC-86A2-20FB1C8DCCC8}" type="presOf" srcId="{5AD192A8-E1A0-4DF5-8562-3FFB432F947C}" destId="{D75E20F2-20D9-4FCE-89D3-56DFD1A59AEE}" srcOrd="0" destOrd="0" presId="urn:microsoft.com/office/officeart/2005/8/layout/hierarchy1"/>
    <dgm:cxn modelId="{FB2B2179-ED41-4C35-98B3-5F79429E88AE}" srcId="{5AD192A8-E1A0-4DF5-8562-3FFB432F947C}" destId="{D2DC4759-7625-4314-BCF6-215206AC5C11}" srcOrd="1" destOrd="0" parTransId="{90B7B91B-4185-46E1-B9B1-97B996E267C4}" sibTransId="{3FBB9881-B51C-466D-92F4-E23A66CBFBA6}"/>
    <dgm:cxn modelId="{8B97AE9B-7630-4E6B-9748-73D70EA76934}" type="presOf" srcId="{CDE15A03-A506-4379-BD2A-C0EC2F8D544B}" destId="{B7BE9D81-3C31-4030-B640-50C0A3310399}" srcOrd="0" destOrd="0" presId="urn:microsoft.com/office/officeart/2005/8/layout/hierarchy1"/>
    <dgm:cxn modelId="{27949DE9-DE0C-457D-AA16-488881509C15}" type="presOf" srcId="{D2DC4759-7625-4314-BCF6-215206AC5C11}" destId="{10917C64-0CFB-44EC-AFB0-6B72C76F265B}" srcOrd="0" destOrd="0" presId="urn:microsoft.com/office/officeart/2005/8/layout/hierarchy1"/>
    <dgm:cxn modelId="{7B51C53E-7CF6-4680-89E9-FDC10BF77364}" type="presParOf" srcId="{D75E20F2-20D9-4FCE-89D3-56DFD1A59AEE}" destId="{28E9A028-28A5-47E0-9402-8C8C31AAAF97}" srcOrd="0" destOrd="0" presId="urn:microsoft.com/office/officeart/2005/8/layout/hierarchy1"/>
    <dgm:cxn modelId="{86CC695E-4E58-49F0-930F-8853FEF49474}" type="presParOf" srcId="{28E9A028-28A5-47E0-9402-8C8C31AAAF97}" destId="{B5095093-04A2-4C65-9330-DDE773226671}" srcOrd="0" destOrd="0" presId="urn:microsoft.com/office/officeart/2005/8/layout/hierarchy1"/>
    <dgm:cxn modelId="{77F9E8C1-5F22-487F-A71F-408789A696BF}" type="presParOf" srcId="{B5095093-04A2-4C65-9330-DDE773226671}" destId="{76D0B178-CE47-46FB-8CFC-FDFD32BB8873}" srcOrd="0" destOrd="0" presId="urn:microsoft.com/office/officeart/2005/8/layout/hierarchy1"/>
    <dgm:cxn modelId="{83A44035-6D96-4514-857B-461E71A8BE0D}" type="presParOf" srcId="{B5095093-04A2-4C65-9330-DDE773226671}" destId="{B7BE9D81-3C31-4030-B640-50C0A3310399}" srcOrd="1" destOrd="0" presId="urn:microsoft.com/office/officeart/2005/8/layout/hierarchy1"/>
    <dgm:cxn modelId="{F1039E8C-1E21-4694-A0C7-B8503C89B2CA}" type="presParOf" srcId="{28E9A028-28A5-47E0-9402-8C8C31AAAF97}" destId="{005B3093-8783-47F8-B2CA-302E19F2266B}" srcOrd="1" destOrd="0" presId="urn:microsoft.com/office/officeart/2005/8/layout/hierarchy1"/>
    <dgm:cxn modelId="{8F20961A-EAAE-4397-A4E8-D78F40B1184C}" type="presParOf" srcId="{D75E20F2-20D9-4FCE-89D3-56DFD1A59AEE}" destId="{B82763C9-E01F-4CAD-A1A2-025AD662F32B}" srcOrd="1" destOrd="0" presId="urn:microsoft.com/office/officeart/2005/8/layout/hierarchy1"/>
    <dgm:cxn modelId="{F395B31D-4B72-4ABE-920C-4859EBA59D4C}" type="presParOf" srcId="{B82763C9-E01F-4CAD-A1A2-025AD662F32B}" destId="{34FA2F08-2C26-4CAB-B815-B82FEC51407E}" srcOrd="0" destOrd="0" presId="urn:microsoft.com/office/officeart/2005/8/layout/hierarchy1"/>
    <dgm:cxn modelId="{3D390751-B984-4F0B-B4F1-1DF92A45C794}" type="presParOf" srcId="{34FA2F08-2C26-4CAB-B815-B82FEC51407E}" destId="{616B3464-0A7C-4468-888F-303DBD3F93BB}" srcOrd="0" destOrd="0" presId="urn:microsoft.com/office/officeart/2005/8/layout/hierarchy1"/>
    <dgm:cxn modelId="{0E3EBD93-8F22-45C4-B252-72697AE689F8}" type="presParOf" srcId="{34FA2F08-2C26-4CAB-B815-B82FEC51407E}" destId="{10917C64-0CFB-44EC-AFB0-6B72C76F265B}" srcOrd="1" destOrd="0" presId="urn:microsoft.com/office/officeart/2005/8/layout/hierarchy1"/>
    <dgm:cxn modelId="{F55104E5-0BA2-4F02-92D5-0EF78E838B6C}" type="presParOf" srcId="{B82763C9-E01F-4CAD-A1A2-025AD662F32B}" destId="{12BB28C6-4857-4839-B7DB-1D618D4C2330}"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5AD192A8-E1A0-4DF5-8562-3FFB432F947C}" type="doc">
      <dgm:prSet loTypeId="urn:microsoft.com/office/officeart/2005/8/layout/hierarchy1" loCatId="hierarchy" qsTypeId="urn:microsoft.com/office/officeart/2005/8/quickstyle/simple5" qsCatId="simple" csTypeId="urn:microsoft.com/office/officeart/2005/8/colors/accent1_2" csCatId="accent1" phldr="1"/>
      <dgm:spPr/>
      <dgm:t>
        <a:bodyPr/>
        <a:lstStyle/>
        <a:p>
          <a:endParaRPr lang="en-US"/>
        </a:p>
      </dgm:t>
    </dgm:pt>
    <dgm:pt modelId="{CDE15A03-A506-4379-BD2A-C0EC2F8D544B}">
      <dgm:prSet/>
      <dgm:spPr/>
      <dgm:t>
        <a:bodyPr/>
        <a:lstStyle/>
        <a:p>
          <a:r>
            <a:rPr lang="en-US" b="0" i="0" dirty="0"/>
            <a:t>Summary of recommendations:</a:t>
          </a:r>
          <a:endParaRPr lang="en-US" dirty="0"/>
        </a:p>
      </dgm:t>
    </dgm:pt>
    <dgm:pt modelId="{FAFED1CA-E00C-4BCE-8826-ABABA2274C76}" type="parTrans" cxnId="{57727D28-43F7-4D78-88FD-ECDAFA69BBC8}">
      <dgm:prSet/>
      <dgm:spPr/>
      <dgm:t>
        <a:bodyPr/>
        <a:lstStyle/>
        <a:p>
          <a:endParaRPr lang="en-US"/>
        </a:p>
      </dgm:t>
    </dgm:pt>
    <dgm:pt modelId="{9D478AA8-C7CC-41CA-ABDE-51F7F679B813}" type="sibTrans" cxnId="{57727D28-43F7-4D78-88FD-ECDAFA69BBC8}">
      <dgm:prSet/>
      <dgm:spPr/>
      <dgm:t>
        <a:bodyPr/>
        <a:lstStyle/>
        <a:p>
          <a:endParaRPr lang="en-US"/>
        </a:p>
      </dgm:t>
    </dgm:pt>
    <dgm:pt modelId="{D2DC4759-7625-4314-BCF6-215206AC5C11}">
      <dgm:prSet/>
      <dgm:spPr/>
      <dgm:t>
        <a:bodyPr/>
        <a:lstStyle/>
        <a:p>
          <a:r>
            <a:rPr lang="en-US" dirty="0"/>
            <a:t>Company issued devices in which control can be had on what passwords are used, plus employee training on good password policies</a:t>
          </a:r>
        </a:p>
      </dgm:t>
    </dgm:pt>
    <dgm:pt modelId="{90B7B91B-4185-46E1-B9B1-97B996E267C4}" type="parTrans" cxnId="{FB2B2179-ED41-4C35-98B3-5F79429E88AE}">
      <dgm:prSet/>
      <dgm:spPr/>
      <dgm:t>
        <a:bodyPr/>
        <a:lstStyle/>
        <a:p>
          <a:endParaRPr lang="en-US"/>
        </a:p>
      </dgm:t>
    </dgm:pt>
    <dgm:pt modelId="{3FBB9881-B51C-466D-92F4-E23A66CBFBA6}" type="sibTrans" cxnId="{FB2B2179-ED41-4C35-98B3-5F79429E88AE}">
      <dgm:prSet/>
      <dgm:spPr/>
      <dgm:t>
        <a:bodyPr/>
        <a:lstStyle/>
        <a:p>
          <a:endParaRPr lang="en-US"/>
        </a:p>
      </dgm:t>
    </dgm:pt>
    <dgm:pt modelId="{D75E20F2-20D9-4FCE-89D3-56DFD1A59AEE}" type="pres">
      <dgm:prSet presAssocID="{5AD192A8-E1A0-4DF5-8562-3FFB432F947C}" presName="hierChild1" presStyleCnt="0">
        <dgm:presLayoutVars>
          <dgm:chPref val="1"/>
          <dgm:dir/>
          <dgm:animOne val="branch"/>
          <dgm:animLvl val="lvl"/>
          <dgm:resizeHandles/>
        </dgm:presLayoutVars>
      </dgm:prSet>
      <dgm:spPr/>
    </dgm:pt>
    <dgm:pt modelId="{28E9A028-28A5-47E0-9402-8C8C31AAAF97}" type="pres">
      <dgm:prSet presAssocID="{CDE15A03-A506-4379-BD2A-C0EC2F8D544B}" presName="hierRoot1" presStyleCnt="0"/>
      <dgm:spPr/>
    </dgm:pt>
    <dgm:pt modelId="{B5095093-04A2-4C65-9330-DDE773226671}" type="pres">
      <dgm:prSet presAssocID="{CDE15A03-A506-4379-BD2A-C0EC2F8D544B}" presName="composite" presStyleCnt="0"/>
      <dgm:spPr/>
    </dgm:pt>
    <dgm:pt modelId="{76D0B178-CE47-46FB-8CFC-FDFD32BB8873}" type="pres">
      <dgm:prSet presAssocID="{CDE15A03-A506-4379-BD2A-C0EC2F8D544B}" presName="background" presStyleLbl="node0" presStyleIdx="0" presStyleCnt="2"/>
      <dgm:spPr/>
    </dgm:pt>
    <dgm:pt modelId="{B7BE9D81-3C31-4030-B640-50C0A3310399}" type="pres">
      <dgm:prSet presAssocID="{CDE15A03-A506-4379-BD2A-C0EC2F8D544B}" presName="text" presStyleLbl="fgAcc0" presStyleIdx="0" presStyleCnt="2">
        <dgm:presLayoutVars>
          <dgm:chPref val="3"/>
        </dgm:presLayoutVars>
      </dgm:prSet>
      <dgm:spPr/>
    </dgm:pt>
    <dgm:pt modelId="{005B3093-8783-47F8-B2CA-302E19F2266B}" type="pres">
      <dgm:prSet presAssocID="{CDE15A03-A506-4379-BD2A-C0EC2F8D544B}" presName="hierChild2" presStyleCnt="0"/>
      <dgm:spPr/>
    </dgm:pt>
    <dgm:pt modelId="{B82763C9-E01F-4CAD-A1A2-025AD662F32B}" type="pres">
      <dgm:prSet presAssocID="{D2DC4759-7625-4314-BCF6-215206AC5C11}" presName="hierRoot1" presStyleCnt="0"/>
      <dgm:spPr/>
    </dgm:pt>
    <dgm:pt modelId="{34FA2F08-2C26-4CAB-B815-B82FEC51407E}" type="pres">
      <dgm:prSet presAssocID="{D2DC4759-7625-4314-BCF6-215206AC5C11}" presName="composite" presStyleCnt="0"/>
      <dgm:spPr/>
    </dgm:pt>
    <dgm:pt modelId="{616B3464-0A7C-4468-888F-303DBD3F93BB}" type="pres">
      <dgm:prSet presAssocID="{D2DC4759-7625-4314-BCF6-215206AC5C11}" presName="background" presStyleLbl="node0" presStyleIdx="1" presStyleCnt="2"/>
      <dgm:spPr/>
    </dgm:pt>
    <dgm:pt modelId="{10917C64-0CFB-44EC-AFB0-6B72C76F265B}" type="pres">
      <dgm:prSet presAssocID="{D2DC4759-7625-4314-BCF6-215206AC5C11}" presName="text" presStyleLbl="fgAcc0" presStyleIdx="1" presStyleCnt="2">
        <dgm:presLayoutVars>
          <dgm:chPref val="3"/>
        </dgm:presLayoutVars>
      </dgm:prSet>
      <dgm:spPr/>
    </dgm:pt>
    <dgm:pt modelId="{12BB28C6-4857-4839-B7DB-1D618D4C2330}" type="pres">
      <dgm:prSet presAssocID="{D2DC4759-7625-4314-BCF6-215206AC5C11}" presName="hierChild2" presStyleCnt="0"/>
      <dgm:spPr/>
    </dgm:pt>
  </dgm:ptLst>
  <dgm:cxnLst>
    <dgm:cxn modelId="{57727D28-43F7-4D78-88FD-ECDAFA69BBC8}" srcId="{5AD192A8-E1A0-4DF5-8562-3FFB432F947C}" destId="{CDE15A03-A506-4379-BD2A-C0EC2F8D544B}" srcOrd="0" destOrd="0" parTransId="{FAFED1CA-E00C-4BCE-8826-ABABA2274C76}" sibTransId="{9D478AA8-C7CC-41CA-ABDE-51F7F679B813}"/>
    <dgm:cxn modelId="{6F915F71-AF4F-46EC-86A2-20FB1C8DCCC8}" type="presOf" srcId="{5AD192A8-E1A0-4DF5-8562-3FFB432F947C}" destId="{D75E20F2-20D9-4FCE-89D3-56DFD1A59AEE}" srcOrd="0" destOrd="0" presId="urn:microsoft.com/office/officeart/2005/8/layout/hierarchy1"/>
    <dgm:cxn modelId="{FB2B2179-ED41-4C35-98B3-5F79429E88AE}" srcId="{5AD192A8-E1A0-4DF5-8562-3FFB432F947C}" destId="{D2DC4759-7625-4314-BCF6-215206AC5C11}" srcOrd="1" destOrd="0" parTransId="{90B7B91B-4185-46E1-B9B1-97B996E267C4}" sibTransId="{3FBB9881-B51C-466D-92F4-E23A66CBFBA6}"/>
    <dgm:cxn modelId="{8B97AE9B-7630-4E6B-9748-73D70EA76934}" type="presOf" srcId="{CDE15A03-A506-4379-BD2A-C0EC2F8D544B}" destId="{B7BE9D81-3C31-4030-B640-50C0A3310399}" srcOrd="0" destOrd="0" presId="urn:microsoft.com/office/officeart/2005/8/layout/hierarchy1"/>
    <dgm:cxn modelId="{27949DE9-DE0C-457D-AA16-488881509C15}" type="presOf" srcId="{D2DC4759-7625-4314-BCF6-215206AC5C11}" destId="{10917C64-0CFB-44EC-AFB0-6B72C76F265B}" srcOrd="0" destOrd="0" presId="urn:microsoft.com/office/officeart/2005/8/layout/hierarchy1"/>
    <dgm:cxn modelId="{7B51C53E-7CF6-4680-89E9-FDC10BF77364}" type="presParOf" srcId="{D75E20F2-20D9-4FCE-89D3-56DFD1A59AEE}" destId="{28E9A028-28A5-47E0-9402-8C8C31AAAF97}" srcOrd="0" destOrd="0" presId="urn:microsoft.com/office/officeart/2005/8/layout/hierarchy1"/>
    <dgm:cxn modelId="{86CC695E-4E58-49F0-930F-8853FEF49474}" type="presParOf" srcId="{28E9A028-28A5-47E0-9402-8C8C31AAAF97}" destId="{B5095093-04A2-4C65-9330-DDE773226671}" srcOrd="0" destOrd="0" presId="urn:microsoft.com/office/officeart/2005/8/layout/hierarchy1"/>
    <dgm:cxn modelId="{77F9E8C1-5F22-487F-A71F-408789A696BF}" type="presParOf" srcId="{B5095093-04A2-4C65-9330-DDE773226671}" destId="{76D0B178-CE47-46FB-8CFC-FDFD32BB8873}" srcOrd="0" destOrd="0" presId="urn:microsoft.com/office/officeart/2005/8/layout/hierarchy1"/>
    <dgm:cxn modelId="{83A44035-6D96-4514-857B-461E71A8BE0D}" type="presParOf" srcId="{B5095093-04A2-4C65-9330-DDE773226671}" destId="{B7BE9D81-3C31-4030-B640-50C0A3310399}" srcOrd="1" destOrd="0" presId="urn:microsoft.com/office/officeart/2005/8/layout/hierarchy1"/>
    <dgm:cxn modelId="{F1039E8C-1E21-4694-A0C7-B8503C89B2CA}" type="presParOf" srcId="{28E9A028-28A5-47E0-9402-8C8C31AAAF97}" destId="{005B3093-8783-47F8-B2CA-302E19F2266B}" srcOrd="1" destOrd="0" presId="urn:microsoft.com/office/officeart/2005/8/layout/hierarchy1"/>
    <dgm:cxn modelId="{8F20961A-EAAE-4397-A4E8-D78F40B1184C}" type="presParOf" srcId="{D75E20F2-20D9-4FCE-89D3-56DFD1A59AEE}" destId="{B82763C9-E01F-4CAD-A1A2-025AD662F32B}" srcOrd="1" destOrd="0" presId="urn:microsoft.com/office/officeart/2005/8/layout/hierarchy1"/>
    <dgm:cxn modelId="{F395B31D-4B72-4ABE-920C-4859EBA59D4C}" type="presParOf" srcId="{B82763C9-E01F-4CAD-A1A2-025AD662F32B}" destId="{34FA2F08-2C26-4CAB-B815-B82FEC51407E}" srcOrd="0" destOrd="0" presId="urn:microsoft.com/office/officeart/2005/8/layout/hierarchy1"/>
    <dgm:cxn modelId="{3D390751-B984-4F0B-B4F1-1DF92A45C794}" type="presParOf" srcId="{34FA2F08-2C26-4CAB-B815-B82FEC51407E}" destId="{616B3464-0A7C-4468-888F-303DBD3F93BB}" srcOrd="0" destOrd="0" presId="urn:microsoft.com/office/officeart/2005/8/layout/hierarchy1"/>
    <dgm:cxn modelId="{0E3EBD93-8F22-45C4-B252-72697AE689F8}" type="presParOf" srcId="{34FA2F08-2C26-4CAB-B815-B82FEC51407E}" destId="{10917C64-0CFB-44EC-AFB0-6B72C76F265B}" srcOrd="1" destOrd="0" presId="urn:microsoft.com/office/officeart/2005/8/layout/hierarchy1"/>
    <dgm:cxn modelId="{F55104E5-0BA2-4F02-92D5-0EF78E838B6C}" type="presParOf" srcId="{B82763C9-E01F-4CAD-A1A2-025AD662F32B}" destId="{12BB28C6-4857-4839-B7DB-1D618D4C2330}"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D0B178-CE47-46FB-8CFC-FDFD32BB8873}">
      <dsp:nvSpPr>
        <dsp:cNvPr id="0" name=""/>
        <dsp:cNvSpPr/>
      </dsp:nvSpPr>
      <dsp:spPr>
        <a:xfrm>
          <a:off x="85120" y="162"/>
          <a:ext cx="4596484" cy="2918767"/>
        </a:xfrm>
        <a:prstGeom prst="roundRect">
          <a:avLst>
            <a:gd name="adj" fmla="val 10000"/>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sp>
    <dsp:sp modelId="{B7BE9D81-3C31-4030-B640-50C0A3310399}">
      <dsp:nvSpPr>
        <dsp:cNvPr id="0" name=""/>
        <dsp:cNvSpPr/>
      </dsp:nvSpPr>
      <dsp:spPr>
        <a:xfrm>
          <a:off x="595840" y="485346"/>
          <a:ext cx="4596484" cy="2918767"/>
        </a:xfrm>
        <a:prstGeom prst="roundRect">
          <a:avLst>
            <a:gd name="adj" fmla="val 10000"/>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a:outerShdw blurRad="38100" dist="25400" dir="5400000" rotWithShape="0">
            <a:srgbClr val="000000">
              <a:alpha val="45000"/>
            </a:srgbClr>
          </a:outerShdw>
        </a:effectLst>
      </dsp:spPr>
      <dsp:style>
        <a:lnRef idx="1">
          <a:scrgbClr r="0" g="0" b="0"/>
        </a:lnRef>
        <a:fillRef idx="1">
          <a:scrgbClr r="0" g="0" b="0"/>
        </a:fillRef>
        <a:effectRef idx="2">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b="0" i="0" kern="1200"/>
            <a:t>Summary of recommendations:</a:t>
          </a:r>
          <a:endParaRPr lang="en-US" sz="2200" kern="1200"/>
        </a:p>
      </dsp:txBody>
      <dsp:txXfrm>
        <a:off x="681328" y="570834"/>
        <a:ext cx="4425508" cy="2747791"/>
      </dsp:txXfrm>
    </dsp:sp>
    <dsp:sp modelId="{616B3464-0A7C-4468-888F-303DBD3F93BB}">
      <dsp:nvSpPr>
        <dsp:cNvPr id="0" name=""/>
        <dsp:cNvSpPr/>
      </dsp:nvSpPr>
      <dsp:spPr>
        <a:xfrm>
          <a:off x="5703045" y="162"/>
          <a:ext cx="4596484" cy="2918767"/>
        </a:xfrm>
        <a:prstGeom prst="roundRect">
          <a:avLst>
            <a:gd name="adj" fmla="val 10000"/>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sp>
    <dsp:sp modelId="{10917C64-0CFB-44EC-AFB0-6B72C76F265B}">
      <dsp:nvSpPr>
        <dsp:cNvPr id="0" name=""/>
        <dsp:cNvSpPr/>
      </dsp:nvSpPr>
      <dsp:spPr>
        <a:xfrm>
          <a:off x="6213765" y="485346"/>
          <a:ext cx="4596484" cy="2918767"/>
        </a:xfrm>
        <a:prstGeom prst="roundRect">
          <a:avLst>
            <a:gd name="adj" fmla="val 10000"/>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a:outerShdw blurRad="38100" dist="25400" dir="5400000" rotWithShape="0">
            <a:srgbClr val="000000">
              <a:alpha val="45000"/>
            </a:srgbClr>
          </a:outerShdw>
        </a:effectLst>
      </dsp:spPr>
      <dsp:style>
        <a:lnRef idx="1">
          <a:scrgbClr r="0" g="0" b="0"/>
        </a:lnRef>
        <a:fillRef idx="1">
          <a:scrgbClr r="0" g="0" b="0"/>
        </a:fillRef>
        <a:effectRef idx="2">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b="0" i="0" kern="1200" dirty="0"/>
            <a:t>Have company issued laptops that require a dongle or fingerprint reader to access.  This will make it much harder for unauthorized persons to gain access to sensitive data if the laptop is stolen or lost.</a:t>
          </a:r>
          <a:endParaRPr lang="en-US" sz="2200" kern="1200" dirty="0"/>
        </a:p>
      </dsp:txBody>
      <dsp:txXfrm>
        <a:off x="6299253" y="570834"/>
        <a:ext cx="4425508" cy="274779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D0B178-CE47-46FB-8CFC-FDFD32BB8873}">
      <dsp:nvSpPr>
        <dsp:cNvPr id="0" name=""/>
        <dsp:cNvSpPr/>
      </dsp:nvSpPr>
      <dsp:spPr>
        <a:xfrm>
          <a:off x="85120" y="162"/>
          <a:ext cx="4596484" cy="2918767"/>
        </a:xfrm>
        <a:prstGeom prst="roundRect">
          <a:avLst>
            <a:gd name="adj" fmla="val 10000"/>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sp>
    <dsp:sp modelId="{B7BE9D81-3C31-4030-B640-50C0A3310399}">
      <dsp:nvSpPr>
        <dsp:cNvPr id="0" name=""/>
        <dsp:cNvSpPr/>
      </dsp:nvSpPr>
      <dsp:spPr>
        <a:xfrm>
          <a:off x="595840" y="485346"/>
          <a:ext cx="4596484" cy="2918767"/>
        </a:xfrm>
        <a:prstGeom prst="roundRect">
          <a:avLst>
            <a:gd name="adj" fmla="val 10000"/>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a:outerShdw blurRad="38100" dist="25400" dir="5400000" rotWithShape="0">
            <a:srgbClr val="000000">
              <a:alpha val="45000"/>
            </a:srgbClr>
          </a:outerShdw>
        </a:effectLst>
      </dsp:spPr>
      <dsp:style>
        <a:lnRef idx="1">
          <a:scrgbClr r="0" g="0" b="0"/>
        </a:lnRef>
        <a:fillRef idx="1">
          <a:scrgbClr r="0" g="0" b="0"/>
        </a:fillRef>
        <a:effectRef idx="2">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b="0" i="0" kern="1200" dirty="0"/>
            <a:t>Summary of recommendations:</a:t>
          </a:r>
          <a:endParaRPr lang="en-US" sz="2500" kern="1200" dirty="0"/>
        </a:p>
      </dsp:txBody>
      <dsp:txXfrm>
        <a:off x="681328" y="570834"/>
        <a:ext cx="4425508" cy="2747791"/>
      </dsp:txXfrm>
    </dsp:sp>
    <dsp:sp modelId="{616B3464-0A7C-4468-888F-303DBD3F93BB}">
      <dsp:nvSpPr>
        <dsp:cNvPr id="0" name=""/>
        <dsp:cNvSpPr/>
      </dsp:nvSpPr>
      <dsp:spPr>
        <a:xfrm>
          <a:off x="5703045" y="162"/>
          <a:ext cx="4596484" cy="2918767"/>
        </a:xfrm>
        <a:prstGeom prst="roundRect">
          <a:avLst>
            <a:gd name="adj" fmla="val 10000"/>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sp>
    <dsp:sp modelId="{10917C64-0CFB-44EC-AFB0-6B72C76F265B}">
      <dsp:nvSpPr>
        <dsp:cNvPr id="0" name=""/>
        <dsp:cNvSpPr/>
      </dsp:nvSpPr>
      <dsp:spPr>
        <a:xfrm>
          <a:off x="6213765" y="485346"/>
          <a:ext cx="4596484" cy="2918767"/>
        </a:xfrm>
        <a:prstGeom prst="roundRect">
          <a:avLst>
            <a:gd name="adj" fmla="val 10000"/>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a:outerShdw blurRad="38100" dist="25400" dir="5400000" rotWithShape="0">
            <a:srgbClr val="000000">
              <a:alpha val="45000"/>
            </a:srgbClr>
          </a:outerShdw>
        </a:effectLst>
      </dsp:spPr>
      <dsp:style>
        <a:lnRef idx="1">
          <a:scrgbClr r="0" g="0" b="0"/>
        </a:lnRef>
        <a:fillRef idx="1">
          <a:scrgbClr r="0" g="0" b="0"/>
        </a:fillRef>
        <a:effectRef idx="2">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b="0" i="0" kern="1200" dirty="0"/>
            <a:t>Use company provided laptops that have a strong antivirus installed, use monitoring software to view what files have been downloaded to computers</a:t>
          </a:r>
          <a:endParaRPr lang="en-US" sz="2500" kern="1200" dirty="0"/>
        </a:p>
      </dsp:txBody>
      <dsp:txXfrm>
        <a:off x="6299253" y="570834"/>
        <a:ext cx="4425508" cy="274779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D0B178-CE47-46FB-8CFC-FDFD32BB8873}">
      <dsp:nvSpPr>
        <dsp:cNvPr id="0" name=""/>
        <dsp:cNvSpPr/>
      </dsp:nvSpPr>
      <dsp:spPr>
        <a:xfrm>
          <a:off x="85120" y="162"/>
          <a:ext cx="4596484" cy="2918767"/>
        </a:xfrm>
        <a:prstGeom prst="roundRect">
          <a:avLst>
            <a:gd name="adj" fmla="val 10000"/>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sp>
    <dsp:sp modelId="{B7BE9D81-3C31-4030-B640-50C0A3310399}">
      <dsp:nvSpPr>
        <dsp:cNvPr id="0" name=""/>
        <dsp:cNvSpPr/>
      </dsp:nvSpPr>
      <dsp:spPr>
        <a:xfrm>
          <a:off x="595840" y="485346"/>
          <a:ext cx="4596484" cy="2918767"/>
        </a:xfrm>
        <a:prstGeom prst="roundRect">
          <a:avLst>
            <a:gd name="adj" fmla="val 10000"/>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a:outerShdw blurRad="38100" dist="25400" dir="5400000" rotWithShape="0">
            <a:srgbClr val="000000">
              <a:alpha val="45000"/>
            </a:srgbClr>
          </a:outerShdw>
        </a:effectLst>
      </dsp:spPr>
      <dsp:style>
        <a:lnRef idx="1">
          <a:scrgbClr r="0" g="0" b="0"/>
        </a:lnRef>
        <a:fillRef idx="1">
          <a:scrgbClr r="0" g="0" b="0"/>
        </a:fillRef>
        <a:effectRef idx="2">
          <a:scrgbClr r="0" g="0" b="0"/>
        </a:effectRef>
        <a:fontRef idx="minor"/>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b="0" i="0" kern="1200"/>
            <a:t>Summary of recommendations:</a:t>
          </a:r>
          <a:endParaRPr lang="en-US" sz="2900" kern="1200"/>
        </a:p>
      </dsp:txBody>
      <dsp:txXfrm>
        <a:off x="681328" y="570834"/>
        <a:ext cx="4425508" cy="2747791"/>
      </dsp:txXfrm>
    </dsp:sp>
    <dsp:sp modelId="{616B3464-0A7C-4468-888F-303DBD3F93BB}">
      <dsp:nvSpPr>
        <dsp:cNvPr id="0" name=""/>
        <dsp:cNvSpPr/>
      </dsp:nvSpPr>
      <dsp:spPr>
        <a:xfrm>
          <a:off x="5703045" y="162"/>
          <a:ext cx="4596484" cy="2918767"/>
        </a:xfrm>
        <a:prstGeom prst="roundRect">
          <a:avLst>
            <a:gd name="adj" fmla="val 10000"/>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sp>
    <dsp:sp modelId="{10917C64-0CFB-44EC-AFB0-6B72C76F265B}">
      <dsp:nvSpPr>
        <dsp:cNvPr id="0" name=""/>
        <dsp:cNvSpPr/>
      </dsp:nvSpPr>
      <dsp:spPr>
        <a:xfrm>
          <a:off x="6213765" y="485346"/>
          <a:ext cx="4596484" cy="2918767"/>
        </a:xfrm>
        <a:prstGeom prst="roundRect">
          <a:avLst>
            <a:gd name="adj" fmla="val 10000"/>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a:outerShdw blurRad="38100" dist="25400" dir="5400000" rotWithShape="0">
            <a:srgbClr val="000000">
              <a:alpha val="45000"/>
            </a:srgbClr>
          </a:outerShdw>
        </a:effectLst>
      </dsp:spPr>
      <dsp:style>
        <a:lnRef idx="1">
          <a:scrgbClr r="0" g="0" b="0"/>
        </a:lnRef>
        <a:fillRef idx="1">
          <a:scrgbClr r="0" g="0" b="0"/>
        </a:fillRef>
        <a:effectRef idx="2">
          <a:scrgbClr r="0" g="0" b="0"/>
        </a:effectRef>
        <a:fontRef idx="minor"/>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b="0" i="0" kern="1200" dirty="0"/>
            <a:t>Proper cybersecurity training and monitoring of network can lower the chances of this happening</a:t>
          </a:r>
          <a:endParaRPr lang="en-US" sz="2900" kern="1200" dirty="0"/>
        </a:p>
      </dsp:txBody>
      <dsp:txXfrm>
        <a:off x="6299253" y="570834"/>
        <a:ext cx="4425508" cy="274779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D0B178-CE47-46FB-8CFC-FDFD32BB8873}">
      <dsp:nvSpPr>
        <dsp:cNvPr id="0" name=""/>
        <dsp:cNvSpPr/>
      </dsp:nvSpPr>
      <dsp:spPr>
        <a:xfrm>
          <a:off x="85120" y="162"/>
          <a:ext cx="4596484" cy="2918767"/>
        </a:xfrm>
        <a:prstGeom prst="roundRect">
          <a:avLst>
            <a:gd name="adj" fmla="val 10000"/>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sp>
    <dsp:sp modelId="{B7BE9D81-3C31-4030-B640-50C0A3310399}">
      <dsp:nvSpPr>
        <dsp:cNvPr id="0" name=""/>
        <dsp:cNvSpPr/>
      </dsp:nvSpPr>
      <dsp:spPr>
        <a:xfrm>
          <a:off x="595840" y="485346"/>
          <a:ext cx="4596484" cy="2918767"/>
        </a:xfrm>
        <a:prstGeom prst="roundRect">
          <a:avLst>
            <a:gd name="adj" fmla="val 10000"/>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a:outerShdw blurRad="38100" dist="25400" dir="5400000" rotWithShape="0">
            <a:srgbClr val="000000">
              <a:alpha val="45000"/>
            </a:srgbClr>
          </a:outerShdw>
        </a:effectLst>
      </dsp:spPr>
      <dsp:style>
        <a:lnRef idx="1">
          <a:scrgbClr r="0" g="0" b="0"/>
        </a:lnRef>
        <a:fillRef idx="1">
          <a:scrgbClr r="0" g="0" b="0"/>
        </a:fillRef>
        <a:effectRef idx="2">
          <a:scrgbClr r="0" g="0" b="0"/>
        </a:effectRef>
        <a:fontRef idx="minor"/>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b="0" i="0" kern="1200"/>
            <a:t>Summary of recommendations:</a:t>
          </a:r>
          <a:endParaRPr lang="en-US" sz="2900" kern="1200"/>
        </a:p>
      </dsp:txBody>
      <dsp:txXfrm>
        <a:off x="681328" y="570834"/>
        <a:ext cx="4425508" cy="2747791"/>
      </dsp:txXfrm>
    </dsp:sp>
    <dsp:sp modelId="{616B3464-0A7C-4468-888F-303DBD3F93BB}">
      <dsp:nvSpPr>
        <dsp:cNvPr id="0" name=""/>
        <dsp:cNvSpPr/>
      </dsp:nvSpPr>
      <dsp:spPr>
        <a:xfrm>
          <a:off x="5703045" y="162"/>
          <a:ext cx="4596484" cy="2918767"/>
        </a:xfrm>
        <a:prstGeom prst="roundRect">
          <a:avLst>
            <a:gd name="adj" fmla="val 10000"/>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sp>
    <dsp:sp modelId="{10917C64-0CFB-44EC-AFB0-6B72C76F265B}">
      <dsp:nvSpPr>
        <dsp:cNvPr id="0" name=""/>
        <dsp:cNvSpPr/>
      </dsp:nvSpPr>
      <dsp:spPr>
        <a:xfrm>
          <a:off x="6213765" y="485346"/>
          <a:ext cx="4596484" cy="2918767"/>
        </a:xfrm>
        <a:prstGeom prst="roundRect">
          <a:avLst>
            <a:gd name="adj" fmla="val 10000"/>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a:outerShdw blurRad="38100" dist="25400" dir="5400000" rotWithShape="0">
            <a:srgbClr val="000000">
              <a:alpha val="45000"/>
            </a:srgbClr>
          </a:outerShdw>
        </a:effectLst>
      </dsp:spPr>
      <dsp:style>
        <a:lnRef idx="1">
          <a:scrgbClr r="0" g="0" b="0"/>
        </a:lnRef>
        <a:fillRef idx="1">
          <a:scrgbClr r="0" g="0" b="0"/>
        </a:fillRef>
        <a:effectRef idx="2">
          <a:scrgbClr r="0" g="0" b="0"/>
        </a:effectRef>
        <a:fontRef idx="minor"/>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dirty="0"/>
            <a:t>Ongoing cybersecurity training with emphasis on how to recognize suspicious e-mails and communications</a:t>
          </a:r>
        </a:p>
      </dsp:txBody>
      <dsp:txXfrm>
        <a:off x="6299253" y="570834"/>
        <a:ext cx="4425508" cy="274779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D0B178-CE47-46FB-8CFC-FDFD32BB8873}">
      <dsp:nvSpPr>
        <dsp:cNvPr id="0" name=""/>
        <dsp:cNvSpPr/>
      </dsp:nvSpPr>
      <dsp:spPr>
        <a:xfrm>
          <a:off x="85120" y="162"/>
          <a:ext cx="4596484" cy="2918767"/>
        </a:xfrm>
        <a:prstGeom prst="roundRect">
          <a:avLst>
            <a:gd name="adj" fmla="val 10000"/>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sp>
    <dsp:sp modelId="{B7BE9D81-3C31-4030-B640-50C0A3310399}">
      <dsp:nvSpPr>
        <dsp:cNvPr id="0" name=""/>
        <dsp:cNvSpPr/>
      </dsp:nvSpPr>
      <dsp:spPr>
        <a:xfrm>
          <a:off x="595840" y="485346"/>
          <a:ext cx="4596484" cy="2918767"/>
        </a:xfrm>
        <a:prstGeom prst="roundRect">
          <a:avLst>
            <a:gd name="adj" fmla="val 10000"/>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a:outerShdw blurRad="38100" dist="25400" dir="5400000" rotWithShape="0">
            <a:srgbClr val="000000">
              <a:alpha val="45000"/>
            </a:srgbClr>
          </a:outerShdw>
        </a:effectLst>
      </dsp:spPr>
      <dsp:style>
        <a:lnRef idx="1">
          <a:scrgbClr r="0" g="0" b="0"/>
        </a:lnRef>
        <a:fillRef idx="1">
          <a:scrgbClr r="0" g="0" b="0"/>
        </a:fillRef>
        <a:effectRef idx="2">
          <a:scrgbClr r="0" g="0" b="0"/>
        </a:effectRef>
        <a:fontRef idx="minor"/>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US" sz="3300" b="0" i="0" kern="1200" dirty="0"/>
            <a:t>Summary of recommendations:</a:t>
          </a:r>
          <a:endParaRPr lang="en-US" sz="3300" kern="1200" dirty="0"/>
        </a:p>
      </dsp:txBody>
      <dsp:txXfrm>
        <a:off x="681328" y="570834"/>
        <a:ext cx="4425508" cy="2747791"/>
      </dsp:txXfrm>
    </dsp:sp>
    <dsp:sp modelId="{616B3464-0A7C-4468-888F-303DBD3F93BB}">
      <dsp:nvSpPr>
        <dsp:cNvPr id="0" name=""/>
        <dsp:cNvSpPr/>
      </dsp:nvSpPr>
      <dsp:spPr>
        <a:xfrm>
          <a:off x="5703045" y="162"/>
          <a:ext cx="4596484" cy="2918767"/>
        </a:xfrm>
        <a:prstGeom prst="roundRect">
          <a:avLst>
            <a:gd name="adj" fmla="val 10000"/>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sp>
    <dsp:sp modelId="{10917C64-0CFB-44EC-AFB0-6B72C76F265B}">
      <dsp:nvSpPr>
        <dsp:cNvPr id="0" name=""/>
        <dsp:cNvSpPr/>
      </dsp:nvSpPr>
      <dsp:spPr>
        <a:xfrm>
          <a:off x="6213765" y="485346"/>
          <a:ext cx="4596484" cy="2918767"/>
        </a:xfrm>
        <a:prstGeom prst="roundRect">
          <a:avLst>
            <a:gd name="adj" fmla="val 10000"/>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a:outerShdw blurRad="38100" dist="25400" dir="5400000" rotWithShape="0">
            <a:srgbClr val="000000">
              <a:alpha val="45000"/>
            </a:srgbClr>
          </a:outerShdw>
        </a:effectLst>
      </dsp:spPr>
      <dsp:style>
        <a:lnRef idx="1">
          <a:scrgbClr r="0" g="0" b="0"/>
        </a:lnRef>
        <a:fillRef idx="1">
          <a:scrgbClr r="0" g="0" b="0"/>
        </a:fillRef>
        <a:effectRef idx="2">
          <a:scrgbClr r="0" g="0" b="0"/>
        </a:effectRef>
        <a:fontRef idx="minor"/>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US" sz="3300" kern="1200" dirty="0"/>
            <a:t>Company issued devices that are on an update schedule by trained IT professionals</a:t>
          </a:r>
        </a:p>
      </dsp:txBody>
      <dsp:txXfrm>
        <a:off x="6299253" y="570834"/>
        <a:ext cx="4425508" cy="2747791"/>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D0B178-CE47-46FB-8CFC-FDFD32BB8873}">
      <dsp:nvSpPr>
        <dsp:cNvPr id="0" name=""/>
        <dsp:cNvSpPr/>
      </dsp:nvSpPr>
      <dsp:spPr>
        <a:xfrm>
          <a:off x="85120" y="162"/>
          <a:ext cx="4596484" cy="2918767"/>
        </a:xfrm>
        <a:prstGeom prst="roundRect">
          <a:avLst>
            <a:gd name="adj" fmla="val 10000"/>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sp>
    <dsp:sp modelId="{B7BE9D81-3C31-4030-B640-50C0A3310399}">
      <dsp:nvSpPr>
        <dsp:cNvPr id="0" name=""/>
        <dsp:cNvSpPr/>
      </dsp:nvSpPr>
      <dsp:spPr>
        <a:xfrm>
          <a:off x="595840" y="485346"/>
          <a:ext cx="4596484" cy="2918767"/>
        </a:xfrm>
        <a:prstGeom prst="roundRect">
          <a:avLst>
            <a:gd name="adj" fmla="val 10000"/>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a:outerShdw blurRad="38100" dist="25400" dir="5400000" rotWithShape="0">
            <a:srgbClr val="000000">
              <a:alpha val="45000"/>
            </a:srgbClr>
          </a:outerShdw>
        </a:effectLst>
      </dsp:spPr>
      <dsp:style>
        <a:lnRef idx="1">
          <a:scrgbClr r="0" g="0" b="0"/>
        </a:lnRef>
        <a:fillRef idx="1">
          <a:scrgbClr r="0" g="0" b="0"/>
        </a:fillRef>
        <a:effectRef idx="2">
          <a:scrgbClr r="0" g="0" b="0"/>
        </a:effectRef>
        <a:fontRef idx="minor"/>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b="0" i="0" kern="1200" dirty="0"/>
            <a:t>Summary of recommendations:</a:t>
          </a:r>
          <a:endParaRPr lang="en-US" sz="2700" kern="1200" dirty="0"/>
        </a:p>
      </dsp:txBody>
      <dsp:txXfrm>
        <a:off x="681328" y="570834"/>
        <a:ext cx="4425508" cy="2747791"/>
      </dsp:txXfrm>
    </dsp:sp>
    <dsp:sp modelId="{616B3464-0A7C-4468-888F-303DBD3F93BB}">
      <dsp:nvSpPr>
        <dsp:cNvPr id="0" name=""/>
        <dsp:cNvSpPr/>
      </dsp:nvSpPr>
      <dsp:spPr>
        <a:xfrm>
          <a:off x="5703045" y="162"/>
          <a:ext cx="4596484" cy="2918767"/>
        </a:xfrm>
        <a:prstGeom prst="roundRect">
          <a:avLst>
            <a:gd name="adj" fmla="val 10000"/>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sp>
    <dsp:sp modelId="{10917C64-0CFB-44EC-AFB0-6B72C76F265B}">
      <dsp:nvSpPr>
        <dsp:cNvPr id="0" name=""/>
        <dsp:cNvSpPr/>
      </dsp:nvSpPr>
      <dsp:spPr>
        <a:xfrm>
          <a:off x="6213765" y="485346"/>
          <a:ext cx="4596484" cy="2918767"/>
        </a:xfrm>
        <a:prstGeom prst="roundRect">
          <a:avLst>
            <a:gd name="adj" fmla="val 10000"/>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a:outerShdw blurRad="38100" dist="25400" dir="5400000" rotWithShape="0">
            <a:srgbClr val="000000">
              <a:alpha val="45000"/>
            </a:srgbClr>
          </a:outerShdw>
        </a:effectLst>
      </dsp:spPr>
      <dsp:style>
        <a:lnRef idx="1">
          <a:scrgbClr r="0" g="0" b="0"/>
        </a:lnRef>
        <a:fillRef idx="1">
          <a:scrgbClr r="0" g="0" b="0"/>
        </a:fillRef>
        <a:effectRef idx="2">
          <a:scrgbClr r="0" g="0" b="0"/>
        </a:effectRef>
        <a:fontRef idx="minor"/>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t>Company issued devices in which control can be had on what passwords are used, plus employee training on good password policies</a:t>
          </a:r>
        </a:p>
      </dsp:txBody>
      <dsp:txXfrm>
        <a:off x="6299253" y="570834"/>
        <a:ext cx="4425508" cy="2747791"/>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E9DDDDA-16FA-4A77-8676-6FC6E7BC7A85}" type="datetimeFigureOut">
              <a:rPr lang="en-US" smtClean="0"/>
              <a:t>1/14/2025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495A01E-EC4A-438B-8272-4A7FFB4DE041}" type="slidenum">
              <a:rPr lang="en-US" smtClean="0"/>
              <a:t>‹#›</a:t>
            </a:fld>
            <a:endParaRPr lang="en-US"/>
          </a:p>
        </p:txBody>
      </p:sp>
    </p:spTree>
    <p:extLst>
      <p:ext uri="{BB962C8B-B14F-4D97-AF65-F5344CB8AC3E}">
        <p14:creationId xmlns:p14="http://schemas.microsoft.com/office/powerpoint/2010/main" val="39161371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66C757D-1B20-4DA3-9475-0C982B10DC75}" type="datetime1">
              <a:rPr lang="en-US" smtClean="0"/>
              <a:t>1/14/2025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CE633F-9882-4A5C-83A2-1109D0C73261}" type="slidenum">
              <a:rPr lang="en-US" smtClean="0"/>
              <a:t>‹#›</a:t>
            </a:fld>
            <a:endParaRPr lang="en-US"/>
          </a:p>
        </p:txBody>
      </p:sp>
    </p:spTree>
    <p:extLst>
      <p:ext uri="{BB962C8B-B14F-4D97-AF65-F5344CB8AC3E}">
        <p14:creationId xmlns:p14="http://schemas.microsoft.com/office/powerpoint/2010/main" val="11619539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536321B-0A37-4832-B06E-A216B4E7DE86}" type="datetime1">
              <a:rPr lang="en-US" smtClean="0"/>
              <a:t>1/14/2025</a:t>
            </a:fld>
            <a:endParaRPr lang="en-US" dirty="0"/>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CE633F-9882-4A5C-83A2-1109D0C73261}" type="slidenum">
              <a:rPr lang="en-US" smtClean="0"/>
              <a:pPr/>
              <a:t>‹#›</a:t>
            </a:fld>
            <a:endParaRPr lang="en-US"/>
          </a:p>
        </p:txBody>
      </p:sp>
    </p:spTree>
    <p:extLst>
      <p:ext uri="{BB962C8B-B14F-4D97-AF65-F5344CB8AC3E}">
        <p14:creationId xmlns:p14="http://schemas.microsoft.com/office/powerpoint/2010/main" val="34371438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9665CDE-7617-4831-BFFB-AFCC63E97E67}" type="datetime1">
              <a:rPr lang="en-US" smtClean="0"/>
              <a:t>1/14/2025</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CE633F-9882-4A5C-83A2-1109D0C73261}" type="slidenum">
              <a:rPr lang="en-US" smtClean="0"/>
              <a:pPr/>
              <a:t>‹#›</a:t>
            </a:fld>
            <a:endParaRPr lang="en-US"/>
          </a:p>
        </p:txBody>
      </p:sp>
    </p:spTree>
    <p:extLst>
      <p:ext uri="{BB962C8B-B14F-4D97-AF65-F5344CB8AC3E}">
        <p14:creationId xmlns:p14="http://schemas.microsoft.com/office/powerpoint/2010/main" val="29158130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5A080CF-F15D-4FE4-BD77-7390CCB748CF}" type="datetime1">
              <a:rPr lang="en-US" smtClean="0"/>
              <a:t>1/14/2025</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CE633F-9882-4A5C-83A2-1109D0C73261}" type="slidenum">
              <a:rPr lang="en-US" smtClean="0"/>
              <a:pPr/>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595817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6E8265-0107-41FC-A434-87E0460D6382}" type="datetime1">
              <a:rPr lang="en-US" smtClean="0"/>
              <a:t>1/14/2025</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CE633F-9882-4A5C-83A2-1109D0C73261}" type="slidenum">
              <a:rPr lang="en-US" smtClean="0"/>
              <a:pPr/>
              <a:t>‹#›</a:t>
            </a:fld>
            <a:endParaRPr lang="en-US"/>
          </a:p>
        </p:txBody>
      </p:sp>
    </p:spTree>
    <p:extLst>
      <p:ext uri="{BB962C8B-B14F-4D97-AF65-F5344CB8AC3E}">
        <p14:creationId xmlns:p14="http://schemas.microsoft.com/office/powerpoint/2010/main" val="31559146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C926F0B9-9230-4C28-A844-16E42391B462}" type="datetime1">
              <a:rPr lang="en-US" smtClean="0"/>
              <a:t>1/14/2025</a:t>
            </a:fld>
            <a:endParaRPr lang="en-US" dirty="0"/>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CE633F-9882-4A5C-83A2-1109D0C73261}" type="slidenum">
              <a:rPr lang="en-US" smtClean="0"/>
              <a:pPr/>
              <a:t>‹#›</a:t>
            </a:fld>
            <a:endParaRPr lang="en-US"/>
          </a:p>
        </p:txBody>
      </p:sp>
    </p:spTree>
    <p:extLst>
      <p:ext uri="{BB962C8B-B14F-4D97-AF65-F5344CB8AC3E}">
        <p14:creationId xmlns:p14="http://schemas.microsoft.com/office/powerpoint/2010/main" val="40817128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8A1BF63-9B63-4C87-B23B-3E357B1FDB1A}" type="datetime1">
              <a:rPr lang="en-US" smtClean="0"/>
              <a:t>1/14/2025</a:t>
            </a:fld>
            <a:endParaRPr lang="en-US" dirty="0"/>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CE633F-9882-4A5C-83A2-1109D0C73261}" type="slidenum">
              <a:rPr lang="en-US" smtClean="0"/>
              <a:pPr/>
              <a:t>‹#›</a:t>
            </a:fld>
            <a:endParaRPr lang="en-US"/>
          </a:p>
        </p:txBody>
      </p:sp>
    </p:spTree>
    <p:extLst>
      <p:ext uri="{BB962C8B-B14F-4D97-AF65-F5344CB8AC3E}">
        <p14:creationId xmlns:p14="http://schemas.microsoft.com/office/powerpoint/2010/main" val="23140148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09F12A4-BED5-439F-AEB0-DF01A637306D}" type="datetime1">
              <a:rPr lang="en-US" smtClean="0"/>
              <a:t>1/14/2025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CE633F-9882-4A5C-83A2-1109D0C73261}" type="slidenum">
              <a:rPr lang="en-US" smtClean="0"/>
              <a:t>‹#›</a:t>
            </a:fld>
            <a:endParaRPr lang="en-US"/>
          </a:p>
        </p:txBody>
      </p:sp>
    </p:spTree>
    <p:extLst>
      <p:ext uri="{BB962C8B-B14F-4D97-AF65-F5344CB8AC3E}">
        <p14:creationId xmlns:p14="http://schemas.microsoft.com/office/powerpoint/2010/main" val="101216518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DF1FAB0-2EB5-4BC3-BBEC-D9B81E30AB2A}" type="datetime1">
              <a:rPr lang="en-US" smtClean="0"/>
              <a:t>1/14/2025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CE633F-9882-4A5C-83A2-1109D0C73261}" type="slidenum">
              <a:rPr lang="en-US" smtClean="0"/>
              <a:t>‹#›</a:t>
            </a:fld>
            <a:endParaRPr lang="en-US"/>
          </a:p>
        </p:txBody>
      </p:sp>
    </p:spTree>
    <p:extLst>
      <p:ext uri="{BB962C8B-B14F-4D97-AF65-F5344CB8AC3E}">
        <p14:creationId xmlns:p14="http://schemas.microsoft.com/office/powerpoint/2010/main" val="39718113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02D5BF6B-7E61-40F9-98FE-07AB789287FD}" type="datetime1">
              <a:rPr lang="en-US" smtClean="0"/>
              <a:t>1/14/2025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CE633F-9882-4A5C-83A2-1109D0C73261}" type="slidenum">
              <a:rPr lang="en-US" smtClean="0"/>
              <a:t>‹#›</a:t>
            </a:fld>
            <a:endParaRPr lang="en-US"/>
          </a:p>
        </p:txBody>
      </p:sp>
    </p:spTree>
    <p:extLst>
      <p:ext uri="{BB962C8B-B14F-4D97-AF65-F5344CB8AC3E}">
        <p14:creationId xmlns:p14="http://schemas.microsoft.com/office/powerpoint/2010/main" val="5847209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803B607-199A-4B68-9B95-761E6AADD4F8}" type="datetime1">
              <a:rPr lang="en-US" smtClean="0"/>
              <a:t>1/14/2025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CE633F-9882-4A5C-83A2-1109D0C73261}" type="slidenum">
              <a:rPr lang="en-US" smtClean="0"/>
              <a:t>‹#›</a:t>
            </a:fld>
            <a:endParaRPr lang="en-US"/>
          </a:p>
        </p:txBody>
      </p:sp>
    </p:spTree>
    <p:extLst>
      <p:ext uri="{BB962C8B-B14F-4D97-AF65-F5344CB8AC3E}">
        <p14:creationId xmlns:p14="http://schemas.microsoft.com/office/powerpoint/2010/main" val="13652689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993996-F529-4412-9963-28AE368603D9}" type="datetime1">
              <a:rPr lang="en-US" smtClean="0"/>
              <a:t>1/14/2025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CE633F-9882-4A5C-83A2-1109D0C73261}" type="slidenum">
              <a:rPr lang="en-US" smtClean="0"/>
              <a:t>‹#›</a:t>
            </a:fld>
            <a:endParaRPr lang="en-US"/>
          </a:p>
        </p:txBody>
      </p:sp>
    </p:spTree>
    <p:extLst>
      <p:ext uri="{BB962C8B-B14F-4D97-AF65-F5344CB8AC3E}">
        <p14:creationId xmlns:p14="http://schemas.microsoft.com/office/powerpoint/2010/main" val="17599846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8A8E69C-21E6-4A44-BBB6-40054596F8A0}" type="datetime1">
              <a:rPr lang="en-US" smtClean="0"/>
              <a:t>1/14/2025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7CE633F-9882-4A5C-83A2-1109D0C73261}" type="slidenum">
              <a:rPr lang="en-US" smtClean="0"/>
              <a:t>‹#›</a:t>
            </a:fld>
            <a:endParaRPr lang="en-US"/>
          </a:p>
        </p:txBody>
      </p:sp>
    </p:spTree>
    <p:extLst>
      <p:ext uri="{BB962C8B-B14F-4D97-AF65-F5344CB8AC3E}">
        <p14:creationId xmlns:p14="http://schemas.microsoft.com/office/powerpoint/2010/main" val="40662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BF351E7F-C64E-4B2E-B86A-E44FC696F2C8}" type="datetime1">
              <a:rPr lang="en-US" smtClean="0"/>
              <a:t>1/14/2025</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27CE633F-9882-4A5C-83A2-1109D0C73261}" type="slidenum">
              <a:rPr lang="en-US" smtClean="0"/>
              <a:t>‹#›</a:t>
            </a:fld>
            <a:endParaRPr lang="en-US"/>
          </a:p>
        </p:txBody>
      </p:sp>
    </p:spTree>
    <p:extLst>
      <p:ext uri="{BB962C8B-B14F-4D97-AF65-F5344CB8AC3E}">
        <p14:creationId xmlns:p14="http://schemas.microsoft.com/office/powerpoint/2010/main" val="3414729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F77BEF2E-2941-47CE-BF9A-2908C69F2782}" type="datetime1">
              <a:rPr lang="en-US" smtClean="0"/>
              <a:t>1/14/2025</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27CE633F-9882-4A5C-83A2-1109D0C73261}" type="slidenum">
              <a:rPr lang="en-US" smtClean="0"/>
              <a:t>‹#›</a:t>
            </a:fld>
            <a:endParaRPr lang="en-US"/>
          </a:p>
        </p:txBody>
      </p:sp>
    </p:spTree>
    <p:extLst>
      <p:ext uri="{BB962C8B-B14F-4D97-AF65-F5344CB8AC3E}">
        <p14:creationId xmlns:p14="http://schemas.microsoft.com/office/powerpoint/2010/main" val="34462222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753AAE66-FE1E-45AD-8574-AC4B067B8D6B}" type="datetime1">
              <a:rPr lang="en-US" smtClean="0"/>
              <a:t>1/14/2025</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27CE633F-9882-4A5C-83A2-1109D0C73261}" type="slidenum">
              <a:rPr lang="en-US" smtClean="0"/>
              <a:t>‹#›</a:t>
            </a:fld>
            <a:endParaRPr lang="en-US"/>
          </a:p>
        </p:txBody>
      </p:sp>
    </p:spTree>
    <p:extLst>
      <p:ext uri="{BB962C8B-B14F-4D97-AF65-F5344CB8AC3E}">
        <p14:creationId xmlns:p14="http://schemas.microsoft.com/office/powerpoint/2010/main" val="28423950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91572F5-46DA-4479-A8E9-F47340E16FC0}" type="datetime1">
              <a:rPr lang="en-US" smtClean="0"/>
              <a:t>1/14/2025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CE633F-9882-4A5C-83A2-1109D0C73261}" type="slidenum">
              <a:rPr lang="en-US" smtClean="0"/>
              <a:t>‹#›</a:t>
            </a:fld>
            <a:endParaRPr lang="en-US"/>
          </a:p>
        </p:txBody>
      </p:sp>
    </p:spTree>
    <p:extLst>
      <p:ext uri="{BB962C8B-B14F-4D97-AF65-F5344CB8AC3E}">
        <p14:creationId xmlns:p14="http://schemas.microsoft.com/office/powerpoint/2010/main" val="7597797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3D28E91A-C3CC-42B6-BCF5-7FC860629CB3}" type="datetime1">
              <a:rPr lang="en-US" smtClean="0"/>
              <a:t>1/14/2025</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27CE633F-9882-4A5C-83A2-1109D0C73261}" type="slidenum">
              <a:rPr lang="en-US" smtClean="0"/>
              <a:pPr/>
              <a:t>‹#›</a:t>
            </a:fld>
            <a:endParaRPr lang="en-US"/>
          </a:p>
        </p:txBody>
      </p:sp>
    </p:spTree>
    <p:extLst>
      <p:ext uri="{BB962C8B-B14F-4D97-AF65-F5344CB8AC3E}">
        <p14:creationId xmlns:p14="http://schemas.microsoft.com/office/powerpoint/2010/main" val="2771571741"/>
      </p:ext>
    </p:extLst>
  </p:cSld>
  <p:clrMap bg1="dk1" tx1="lt1" bg2="dk2" tx2="lt2" accent1="accent1" accent2="accent2" accent3="accent3" accent4="accent4" accent5="accent5" accent6="accent6" hlink="hlink" folHlink="folHlink"/>
  <p:sldLayoutIdLst>
    <p:sldLayoutId id="2147483914" r:id="rId1"/>
    <p:sldLayoutId id="2147483915" r:id="rId2"/>
    <p:sldLayoutId id="2147483916" r:id="rId3"/>
    <p:sldLayoutId id="2147483917" r:id="rId4"/>
    <p:sldLayoutId id="2147483918" r:id="rId5"/>
    <p:sldLayoutId id="2147483919" r:id="rId6"/>
    <p:sldLayoutId id="2147483920" r:id="rId7"/>
    <p:sldLayoutId id="2147483921" r:id="rId8"/>
    <p:sldLayoutId id="2147483922" r:id="rId9"/>
    <p:sldLayoutId id="2147483923" r:id="rId10"/>
    <p:sldLayoutId id="2147483924" r:id="rId11"/>
    <p:sldLayoutId id="2147483925" r:id="rId12"/>
    <p:sldLayoutId id="2147483926" r:id="rId13"/>
    <p:sldLayoutId id="2147483927" r:id="rId14"/>
    <p:sldLayoutId id="2147483928" r:id="rId15"/>
    <p:sldLayoutId id="2147483929" r:id="rId16"/>
    <p:sldLayoutId id="2147483930" r:id="rId17"/>
  </p:sldLayoutIdLst>
  <p:hf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6A81905-F480-46A4-BC10-215D24EA1A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54D890A-228F-8B8D-2711-A366491A9691}"/>
              </a:ext>
            </a:extLst>
          </p:cNvPr>
          <p:cNvSpPr>
            <a:spLocks noGrp="1"/>
          </p:cNvSpPr>
          <p:nvPr>
            <p:ph type="ctrTitle"/>
          </p:nvPr>
        </p:nvSpPr>
        <p:spPr>
          <a:xfrm>
            <a:off x="4859143" y="380060"/>
            <a:ext cx="5222325" cy="3329581"/>
          </a:xfrm>
        </p:spPr>
        <p:txBody>
          <a:bodyPr>
            <a:normAutofit/>
          </a:bodyPr>
          <a:lstStyle/>
          <a:p>
            <a:pPr>
              <a:lnSpc>
                <a:spcPct val="90000"/>
              </a:lnSpc>
            </a:pPr>
            <a:r>
              <a:rPr lang="en-US" dirty="0">
                <a:solidFill>
                  <a:srgbClr val="EBEBEB"/>
                </a:solidFill>
                <a:latin typeface="Amasis MT Pro Medium" panose="02040604050005020304" pitchFamily="18" charset="0"/>
              </a:rPr>
              <a:t>TRC Chemical Company</a:t>
            </a:r>
          </a:p>
        </p:txBody>
      </p:sp>
      <p:sp>
        <p:nvSpPr>
          <p:cNvPr id="3" name="Subtitle 2">
            <a:extLst>
              <a:ext uri="{FF2B5EF4-FFF2-40B4-BE49-F238E27FC236}">
                <a16:creationId xmlns:a16="http://schemas.microsoft.com/office/drawing/2014/main" id="{793F49B5-92DC-FC5B-FB70-767F0B00BA55}"/>
              </a:ext>
            </a:extLst>
          </p:cNvPr>
          <p:cNvSpPr>
            <a:spLocks noGrp="1"/>
          </p:cNvSpPr>
          <p:nvPr>
            <p:ph type="subTitle" idx="1"/>
          </p:nvPr>
        </p:nvSpPr>
        <p:spPr>
          <a:xfrm>
            <a:off x="4859143" y="3776193"/>
            <a:ext cx="5222326" cy="1447801"/>
          </a:xfrm>
        </p:spPr>
        <p:txBody>
          <a:bodyPr>
            <a:normAutofit/>
          </a:bodyPr>
          <a:lstStyle/>
          <a:p>
            <a:r>
              <a:rPr lang="en-US" sz="2800" dirty="0">
                <a:solidFill>
                  <a:schemeClr val="tx2">
                    <a:lumMod val="40000"/>
                    <a:lumOff val="60000"/>
                  </a:schemeClr>
                </a:solidFill>
              </a:rPr>
              <a:t>QUALITATIVE RISK ASSESSMENT</a:t>
            </a:r>
          </a:p>
          <a:p>
            <a:endParaRPr lang="en-US" sz="2800" dirty="0">
              <a:solidFill>
                <a:schemeClr val="tx2">
                  <a:lumMod val="40000"/>
                  <a:lumOff val="60000"/>
                </a:schemeClr>
              </a:solidFill>
            </a:endParaRPr>
          </a:p>
        </p:txBody>
      </p:sp>
      <p:sp>
        <p:nvSpPr>
          <p:cNvPr id="11" name="Freeform 8">
            <a:extLst>
              <a:ext uri="{FF2B5EF4-FFF2-40B4-BE49-F238E27FC236}">
                <a16:creationId xmlns:a16="http://schemas.microsoft.com/office/drawing/2014/main" id="{36FD4D9D-3784-41E8-8405-A42B72F513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35692"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pic>
        <p:nvPicPr>
          <p:cNvPr id="4" name="Picture 3" descr="Scientist with laptop">
            <a:extLst>
              <a:ext uri="{FF2B5EF4-FFF2-40B4-BE49-F238E27FC236}">
                <a16:creationId xmlns:a16="http://schemas.microsoft.com/office/drawing/2014/main" id="{91AE8096-3435-6195-2EB7-1AC567DAA2AA}"/>
              </a:ext>
            </a:extLst>
          </p:cNvPr>
          <p:cNvPicPr>
            <a:picLocks noChangeAspect="1"/>
          </p:cNvPicPr>
          <p:nvPr/>
        </p:nvPicPr>
        <p:blipFill>
          <a:blip r:embed="rId3">
            <a:extLst>
              <a:ext uri="{28A0092B-C50C-407E-A947-70E740481C1C}">
                <a14:useLocalDpi xmlns:a14="http://schemas.microsoft.com/office/drawing/2010/main" val="0"/>
              </a:ext>
            </a:extLst>
          </a:blip>
          <a:srcRect l="1014" r="1014"/>
          <a:stretch/>
        </p:blipFill>
        <p:spPr>
          <a:xfrm>
            <a:off x="20" y="10"/>
            <a:ext cx="4481944" cy="6857990"/>
          </a:xfrm>
          <a:custGeom>
            <a:avLst/>
            <a:gdLst/>
            <a:ahLst/>
            <a:cxnLst/>
            <a:rect l="l" t="t" r="r" b="b"/>
            <a:pathLst>
              <a:path w="4481964" h="6858000">
                <a:moveTo>
                  <a:pt x="0" y="0"/>
                </a:moveTo>
                <a:lnTo>
                  <a:pt x="3137249" y="0"/>
                </a:lnTo>
                <a:lnTo>
                  <a:pt x="4480787" y="0"/>
                </a:lnTo>
                <a:lnTo>
                  <a:pt x="4455742" y="155676"/>
                </a:lnTo>
                <a:lnTo>
                  <a:pt x="4431873" y="310667"/>
                </a:lnTo>
                <a:lnTo>
                  <a:pt x="4408509" y="466344"/>
                </a:lnTo>
                <a:lnTo>
                  <a:pt x="4388506" y="622706"/>
                </a:lnTo>
                <a:lnTo>
                  <a:pt x="4368335" y="778383"/>
                </a:lnTo>
                <a:lnTo>
                  <a:pt x="4349509" y="934745"/>
                </a:lnTo>
                <a:lnTo>
                  <a:pt x="4333373" y="1089050"/>
                </a:lnTo>
                <a:lnTo>
                  <a:pt x="4318077" y="1245413"/>
                </a:lnTo>
                <a:lnTo>
                  <a:pt x="4304125" y="1401089"/>
                </a:lnTo>
                <a:lnTo>
                  <a:pt x="4292023" y="1554023"/>
                </a:lnTo>
                <a:lnTo>
                  <a:pt x="4279920" y="1709013"/>
                </a:lnTo>
                <a:lnTo>
                  <a:pt x="4269835" y="1861947"/>
                </a:lnTo>
                <a:lnTo>
                  <a:pt x="4261935" y="2014880"/>
                </a:lnTo>
                <a:lnTo>
                  <a:pt x="4253698" y="2167128"/>
                </a:lnTo>
                <a:lnTo>
                  <a:pt x="4246807" y="2318004"/>
                </a:lnTo>
                <a:lnTo>
                  <a:pt x="4241932" y="2467508"/>
                </a:lnTo>
                <a:lnTo>
                  <a:pt x="4237730" y="2617013"/>
                </a:lnTo>
                <a:lnTo>
                  <a:pt x="4233696" y="2765145"/>
                </a:lnTo>
                <a:lnTo>
                  <a:pt x="4231847" y="2911221"/>
                </a:lnTo>
                <a:lnTo>
                  <a:pt x="4229830" y="3057296"/>
                </a:lnTo>
                <a:lnTo>
                  <a:pt x="4228821" y="3201314"/>
                </a:lnTo>
                <a:lnTo>
                  <a:pt x="4229830" y="3343960"/>
                </a:lnTo>
                <a:lnTo>
                  <a:pt x="4229830" y="3485235"/>
                </a:lnTo>
                <a:lnTo>
                  <a:pt x="4231847" y="3625138"/>
                </a:lnTo>
                <a:lnTo>
                  <a:pt x="4234872" y="3762298"/>
                </a:lnTo>
                <a:lnTo>
                  <a:pt x="4237730" y="3898087"/>
                </a:lnTo>
                <a:lnTo>
                  <a:pt x="4240924" y="4031132"/>
                </a:lnTo>
                <a:lnTo>
                  <a:pt x="4245798" y="4163491"/>
                </a:lnTo>
                <a:lnTo>
                  <a:pt x="4251009" y="4293793"/>
                </a:lnTo>
                <a:lnTo>
                  <a:pt x="4255715" y="4421352"/>
                </a:lnTo>
                <a:lnTo>
                  <a:pt x="4268995" y="4670298"/>
                </a:lnTo>
                <a:lnTo>
                  <a:pt x="4283114" y="4908956"/>
                </a:lnTo>
                <a:lnTo>
                  <a:pt x="4297906" y="5138013"/>
                </a:lnTo>
                <a:lnTo>
                  <a:pt x="4314211" y="5354726"/>
                </a:lnTo>
                <a:lnTo>
                  <a:pt x="4331188" y="5561838"/>
                </a:lnTo>
                <a:lnTo>
                  <a:pt x="4349509" y="5753862"/>
                </a:lnTo>
                <a:lnTo>
                  <a:pt x="4367495" y="5934227"/>
                </a:lnTo>
                <a:lnTo>
                  <a:pt x="4385480" y="6100191"/>
                </a:lnTo>
                <a:lnTo>
                  <a:pt x="4402457" y="6252438"/>
                </a:lnTo>
                <a:lnTo>
                  <a:pt x="4418594" y="6387541"/>
                </a:lnTo>
                <a:lnTo>
                  <a:pt x="4433890" y="6509613"/>
                </a:lnTo>
                <a:lnTo>
                  <a:pt x="4446665" y="6612483"/>
                </a:lnTo>
                <a:lnTo>
                  <a:pt x="4458767" y="6698894"/>
                </a:lnTo>
                <a:lnTo>
                  <a:pt x="4476081" y="6817538"/>
                </a:lnTo>
                <a:lnTo>
                  <a:pt x="4481964" y="6858000"/>
                </a:lnTo>
                <a:lnTo>
                  <a:pt x="3577807" y="6858000"/>
                </a:lnTo>
                <a:lnTo>
                  <a:pt x="0" y="6858000"/>
                </a:lnTo>
                <a:close/>
              </a:path>
            </a:pathLst>
          </a:custGeom>
        </p:spPr>
      </p:pic>
      <p:sp>
        <p:nvSpPr>
          <p:cNvPr id="13" name="Rectangle 12">
            <a:extLst>
              <a:ext uri="{FF2B5EF4-FFF2-40B4-BE49-F238E27FC236}">
                <a16:creationId xmlns:a16="http://schemas.microsoft.com/office/drawing/2014/main" id="{60817A52-B891-4228-A61E-0C0A57632D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8" name="Slide Number Placeholder 7">
            <a:extLst>
              <a:ext uri="{FF2B5EF4-FFF2-40B4-BE49-F238E27FC236}">
                <a16:creationId xmlns:a16="http://schemas.microsoft.com/office/drawing/2014/main" id="{AE10F3E0-9EA5-C7B3-ED61-DDCB2536A20F}"/>
              </a:ext>
            </a:extLst>
          </p:cNvPr>
          <p:cNvSpPr>
            <a:spLocks noGrp="1"/>
          </p:cNvSpPr>
          <p:nvPr>
            <p:ph type="sldNum" sz="quarter" idx="12"/>
          </p:nvPr>
        </p:nvSpPr>
        <p:spPr/>
        <p:txBody>
          <a:bodyPr/>
          <a:lstStyle/>
          <a:p>
            <a:fld id="{27CE633F-9882-4A5C-83A2-1109D0C73261}" type="slidenum">
              <a:rPr lang="en-US" smtClean="0"/>
              <a:t>1</a:t>
            </a:fld>
            <a:endParaRPr lang="en-US"/>
          </a:p>
        </p:txBody>
      </p:sp>
      <p:sp>
        <p:nvSpPr>
          <p:cNvPr id="10" name="TextBox 9">
            <a:extLst>
              <a:ext uri="{FF2B5EF4-FFF2-40B4-BE49-F238E27FC236}">
                <a16:creationId xmlns:a16="http://schemas.microsoft.com/office/drawing/2014/main" id="{BAE5E30B-679D-8AA8-1539-B3C1DB47587A}"/>
              </a:ext>
            </a:extLst>
          </p:cNvPr>
          <p:cNvSpPr txBox="1"/>
          <p:nvPr/>
        </p:nvSpPr>
        <p:spPr>
          <a:xfrm>
            <a:off x="4859143" y="4845133"/>
            <a:ext cx="4107396" cy="1107996"/>
          </a:xfrm>
          <a:prstGeom prst="rect">
            <a:avLst/>
          </a:prstGeom>
          <a:noFill/>
        </p:spPr>
        <p:txBody>
          <a:bodyPr wrap="square" rtlCol="0">
            <a:spAutoFit/>
          </a:bodyPr>
          <a:lstStyle/>
          <a:p>
            <a:r>
              <a:rPr lang="en-US" dirty="0">
                <a:latin typeface="Berlin Sans FB Demi" panose="020E0802020502020306" pitchFamily="34" charset="0"/>
              </a:rPr>
              <a:t>Risk Analysis Consulting Company</a:t>
            </a:r>
          </a:p>
          <a:p>
            <a:r>
              <a:rPr lang="en-US" sz="1600" dirty="0"/>
              <a:t>January 12, 2025</a:t>
            </a:r>
          </a:p>
          <a:p>
            <a:endParaRPr lang="en-US" dirty="0"/>
          </a:p>
          <a:p>
            <a:r>
              <a:rPr lang="en-US" sz="1400" dirty="0"/>
              <a:t>Jeremy Cuthbert, Gavin Disney, Jim Vaughn</a:t>
            </a:r>
          </a:p>
        </p:txBody>
      </p:sp>
    </p:spTree>
    <p:extLst>
      <p:ext uri="{BB962C8B-B14F-4D97-AF65-F5344CB8AC3E}">
        <p14:creationId xmlns:p14="http://schemas.microsoft.com/office/powerpoint/2010/main" val="1230386604"/>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5B390274-2D65-9998-C152-C380AFD96710}"/>
            </a:ext>
          </a:extLst>
        </p:cNvPr>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4F865FD4-EE2B-3BCE-7D50-A81C8978C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7" name="Freeform 36">
            <a:extLst>
              <a:ext uri="{FF2B5EF4-FFF2-40B4-BE49-F238E27FC236}">
                <a16:creationId xmlns:a16="http://schemas.microsoft.com/office/drawing/2014/main" id="{02773FC9-361B-ECAF-687C-4A301936EF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44637"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2">
              <a:alpha val="20000"/>
            </a:schemeClr>
          </a:solidFill>
          <a:ln>
            <a:noFill/>
          </a:ln>
        </p:spPr>
        <p:txBody>
          <a:bodyPr rtlCol="0" anchor="ctr"/>
          <a:lstStyle/>
          <a:p>
            <a:pPr algn="ctr"/>
            <a:endParaRPr lang="en-US"/>
          </a:p>
        </p:txBody>
      </p:sp>
      <p:sp>
        <p:nvSpPr>
          <p:cNvPr id="18" name="Freeform: Shape 17">
            <a:extLst>
              <a:ext uri="{FF2B5EF4-FFF2-40B4-BE49-F238E27FC236}">
                <a16:creationId xmlns:a16="http://schemas.microsoft.com/office/drawing/2014/main" id="{0EBE7608-27A0-7C4B-E680-08F72FC48A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990911" cy="6858001"/>
          </a:xfrm>
          <a:custGeom>
            <a:avLst/>
            <a:gdLst>
              <a:gd name="connsiteX0" fmla="*/ 3646196 w 4990911"/>
              <a:gd name="connsiteY0" fmla="*/ 0 h 6858001"/>
              <a:gd name="connsiteX1" fmla="*/ 4989734 w 4990911"/>
              <a:gd name="connsiteY1" fmla="*/ 0 h 6858001"/>
              <a:gd name="connsiteX2" fmla="*/ 4964689 w 4990911"/>
              <a:gd name="connsiteY2" fmla="*/ 155677 h 6858001"/>
              <a:gd name="connsiteX3" fmla="*/ 4940820 w 4990911"/>
              <a:gd name="connsiteY3" fmla="*/ 310668 h 6858001"/>
              <a:gd name="connsiteX4" fmla="*/ 4917456 w 4990911"/>
              <a:gd name="connsiteY4" fmla="*/ 466344 h 6858001"/>
              <a:gd name="connsiteX5" fmla="*/ 4897453 w 4990911"/>
              <a:gd name="connsiteY5" fmla="*/ 622707 h 6858001"/>
              <a:gd name="connsiteX6" fmla="*/ 4877282 w 4990911"/>
              <a:gd name="connsiteY6" fmla="*/ 778383 h 6858001"/>
              <a:gd name="connsiteX7" fmla="*/ 4858456 w 4990911"/>
              <a:gd name="connsiteY7" fmla="*/ 934746 h 6858001"/>
              <a:gd name="connsiteX8" fmla="*/ 4842320 w 4990911"/>
              <a:gd name="connsiteY8" fmla="*/ 1089051 h 6858001"/>
              <a:gd name="connsiteX9" fmla="*/ 4827024 w 4990911"/>
              <a:gd name="connsiteY9" fmla="*/ 1245413 h 6858001"/>
              <a:gd name="connsiteX10" fmla="*/ 4813072 w 4990911"/>
              <a:gd name="connsiteY10" fmla="*/ 1401090 h 6858001"/>
              <a:gd name="connsiteX11" fmla="*/ 4800970 w 4990911"/>
              <a:gd name="connsiteY11" fmla="*/ 1554023 h 6858001"/>
              <a:gd name="connsiteX12" fmla="*/ 4788867 w 4990911"/>
              <a:gd name="connsiteY12" fmla="*/ 1709014 h 6858001"/>
              <a:gd name="connsiteX13" fmla="*/ 4778782 w 4990911"/>
              <a:gd name="connsiteY13" fmla="*/ 1861947 h 6858001"/>
              <a:gd name="connsiteX14" fmla="*/ 4770882 w 4990911"/>
              <a:gd name="connsiteY14" fmla="*/ 2014881 h 6858001"/>
              <a:gd name="connsiteX15" fmla="*/ 4762645 w 4990911"/>
              <a:gd name="connsiteY15" fmla="*/ 2167128 h 6858001"/>
              <a:gd name="connsiteX16" fmla="*/ 4755754 w 4990911"/>
              <a:gd name="connsiteY16" fmla="*/ 2318004 h 6858001"/>
              <a:gd name="connsiteX17" fmla="*/ 4750879 w 4990911"/>
              <a:gd name="connsiteY17" fmla="*/ 2467509 h 6858001"/>
              <a:gd name="connsiteX18" fmla="*/ 4746677 w 4990911"/>
              <a:gd name="connsiteY18" fmla="*/ 2617013 h 6858001"/>
              <a:gd name="connsiteX19" fmla="*/ 4742643 w 4990911"/>
              <a:gd name="connsiteY19" fmla="*/ 2765146 h 6858001"/>
              <a:gd name="connsiteX20" fmla="*/ 4740794 w 4990911"/>
              <a:gd name="connsiteY20" fmla="*/ 2911221 h 6858001"/>
              <a:gd name="connsiteX21" fmla="*/ 4738777 w 4990911"/>
              <a:gd name="connsiteY21" fmla="*/ 3057297 h 6858001"/>
              <a:gd name="connsiteX22" fmla="*/ 4737768 w 4990911"/>
              <a:gd name="connsiteY22" fmla="*/ 3201315 h 6858001"/>
              <a:gd name="connsiteX23" fmla="*/ 4738777 w 4990911"/>
              <a:gd name="connsiteY23" fmla="*/ 3343961 h 6858001"/>
              <a:gd name="connsiteX24" fmla="*/ 4738777 w 4990911"/>
              <a:gd name="connsiteY24" fmla="*/ 3485236 h 6858001"/>
              <a:gd name="connsiteX25" fmla="*/ 4740794 w 4990911"/>
              <a:gd name="connsiteY25" fmla="*/ 3625139 h 6858001"/>
              <a:gd name="connsiteX26" fmla="*/ 4743819 w 4990911"/>
              <a:gd name="connsiteY26" fmla="*/ 3762299 h 6858001"/>
              <a:gd name="connsiteX27" fmla="*/ 4746677 w 4990911"/>
              <a:gd name="connsiteY27" fmla="*/ 3898087 h 6858001"/>
              <a:gd name="connsiteX28" fmla="*/ 4749871 w 4990911"/>
              <a:gd name="connsiteY28" fmla="*/ 4031133 h 6858001"/>
              <a:gd name="connsiteX29" fmla="*/ 4754745 w 4990911"/>
              <a:gd name="connsiteY29" fmla="*/ 4163492 h 6858001"/>
              <a:gd name="connsiteX30" fmla="*/ 4759956 w 4990911"/>
              <a:gd name="connsiteY30" fmla="*/ 4293793 h 6858001"/>
              <a:gd name="connsiteX31" fmla="*/ 4764662 w 4990911"/>
              <a:gd name="connsiteY31" fmla="*/ 4421352 h 6858001"/>
              <a:gd name="connsiteX32" fmla="*/ 4777942 w 4990911"/>
              <a:gd name="connsiteY32" fmla="*/ 4670298 h 6858001"/>
              <a:gd name="connsiteX33" fmla="*/ 4792061 w 4990911"/>
              <a:gd name="connsiteY33" fmla="*/ 4908956 h 6858001"/>
              <a:gd name="connsiteX34" fmla="*/ 4806853 w 4990911"/>
              <a:gd name="connsiteY34" fmla="*/ 5138013 h 6858001"/>
              <a:gd name="connsiteX35" fmla="*/ 4823158 w 4990911"/>
              <a:gd name="connsiteY35" fmla="*/ 5354726 h 6858001"/>
              <a:gd name="connsiteX36" fmla="*/ 4840135 w 4990911"/>
              <a:gd name="connsiteY36" fmla="*/ 5561838 h 6858001"/>
              <a:gd name="connsiteX37" fmla="*/ 4858456 w 4990911"/>
              <a:gd name="connsiteY37" fmla="*/ 5753862 h 6858001"/>
              <a:gd name="connsiteX38" fmla="*/ 4876442 w 4990911"/>
              <a:gd name="connsiteY38" fmla="*/ 5934227 h 6858001"/>
              <a:gd name="connsiteX39" fmla="*/ 4894427 w 4990911"/>
              <a:gd name="connsiteY39" fmla="*/ 6100191 h 6858001"/>
              <a:gd name="connsiteX40" fmla="*/ 4911404 w 4990911"/>
              <a:gd name="connsiteY40" fmla="*/ 6252438 h 6858001"/>
              <a:gd name="connsiteX41" fmla="*/ 4927541 w 4990911"/>
              <a:gd name="connsiteY41" fmla="*/ 6387541 h 6858001"/>
              <a:gd name="connsiteX42" fmla="*/ 4942837 w 4990911"/>
              <a:gd name="connsiteY42" fmla="*/ 6509613 h 6858001"/>
              <a:gd name="connsiteX43" fmla="*/ 4955612 w 4990911"/>
              <a:gd name="connsiteY43" fmla="*/ 6612483 h 6858001"/>
              <a:gd name="connsiteX44" fmla="*/ 4967714 w 4990911"/>
              <a:gd name="connsiteY44" fmla="*/ 6698894 h 6858001"/>
              <a:gd name="connsiteX45" fmla="*/ 4985028 w 4990911"/>
              <a:gd name="connsiteY45" fmla="*/ 6817538 h 6858001"/>
              <a:gd name="connsiteX46" fmla="*/ 4990911 w 4990911"/>
              <a:gd name="connsiteY46" fmla="*/ 6858000 h 6858001"/>
              <a:gd name="connsiteX47" fmla="*/ 4085557 w 4990911"/>
              <a:gd name="connsiteY47" fmla="*/ 6858000 h 6858001"/>
              <a:gd name="connsiteX48" fmla="*/ 4085557 w 4990911"/>
              <a:gd name="connsiteY48" fmla="*/ 6858001 h 6858001"/>
              <a:gd name="connsiteX49" fmla="*/ 0 w 4990911"/>
              <a:gd name="connsiteY49" fmla="*/ 6858001 h 6858001"/>
              <a:gd name="connsiteX50" fmla="*/ 0 w 4990911"/>
              <a:gd name="connsiteY50" fmla="*/ 1 h 6858001"/>
              <a:gd name="connsiteX51" fmla="*/ 3646196 w 4990911"/>
              <a:gd name="connsiteY51"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990911" h="6858001">
                <a:moveTo>
                  <a:pt x="3646196" y="0"/>
                </a:moveTo>
                <a:lnTo>
                  <a:pt x="4989734" y="0"/>
                </a:lnTo>
                <a:lnTo>
                  <a:pt x="4964689" y="155677"/>
                </a:lnTo>
                <a:lnTo>
                  <a:pt x="4940820" y="310668"/>
                </a:lnTo>
                <a:lnTo>
                  <a:pt x="4917456" y="466344"/>
                </a:lnTo>
                <a:lnTo>
                  <a:pt x="4897453" y="622707"/>
                </a:lnTo>
                <a:lnTo>
                  <a:pt x="4877282" y="778383"/>
                </a:lnTo>
                <a:lnTo>
                  <a:pt x="4858456" y="934746"/>
                </a:lnTo>
                <a:lnTo>
                  <a:pt x="4842320" y="1089051"/>
                </a:lnTo>
                <a:lnTo>
                  <a:pt x="4827024" y="1245413"/>
                </a:lnTo>
                <a:lnTo>
                  <a:pt x="4813072" y="1401090"/>
                </a:lnTo>
                <a:lnTo>
                  <a:pt x="4800970" y="1554023"/>
                </a:lnTo>
                <a:lnTo>
                  <a:pt x="4788867" y="1709014"/>
                </a:lnTo>
                <a:lnTo>
                  <a:pt x="4778782" y="1861947"/>
                </a:lnTo>
                <a:lnTo>
                  <a:pt x="4770882" y="2014881"/>
                </a:lnTo>
                <a:lnTo>
                  <a:pt x="4762645" y="2167128"/>
                </a:lnTo>
                <a:lnTo>
                  <a:pt x="4755754" y="2318004"/>
                </a:lnTo>
                <a:lnTo>
                  <a:pt x="4750879" y="2467509"/>
                </a:lnTo>
                <a:lnTo>
                  <a:pt x="4746677" y="2617013"/>
                </a:lnTo>
                <a:lnTo>
                  <a:pt x="4742643" y="2765146"/>
                </a:lnTo>
                <a:lnTo>
                  <a:pt x="4740794" y="2911221"/>
                </a:lnTo>
                <a:lnTo>
                  <a:pt x="4738777" y="3057297"/>
                </a:lnTo>
                <a:lnTo>
                  <a:pt x="4737768" y="3201315"/>
                </a:lnTo>
                <a:lnTo>
                  <a:pt x="4738777" y="3343961"/>
                </a:lnTo>
                <a:lnTo>
                  <a:pt x="4738777" y="3485236"/>
                </a:lnTo>
                <a:lnTo>
                  <a:pt x="4740794" y="3625139"/>
                </a:lnTo>
                <a:lnTo>
                  <a:pt x="4743819" y="3762299"/>
                </a:lnTo>
                <a:lnTo>
                  <a:pt x="4746677" y="3898087"/>
                </a:lnTo>
                <a:lnTo>
                  <a:pt x="4749871" y="4031133"/>
                </a:lnTo>
                <a:lnTo>
                  <a:pt x="4754745" y="4163492"/>
                </a:lnTo>
                <a:lnTo>
                  <a:pt x="4759956" y="4293793"/>
                </a:lnTo>
                <a:lnTo>
                  <a:pt x="4764662" y="4421352"/>
                </a:lnTo>
                <a:lnTo>
                  <a:pt x="4777942" y="4670298"/>
                </a:lnTo>
                <a:lnTo>
                  <a:pt x="4792061" y="4908956"/>
                </a:lnTo>
                <a:lnTo>
                  <a:pt x="4806853" y="5138013"/>
                </a:lnTo>
                <a:lnTo>
                  <a:pt x="4823158" y="5354726"/>
                </a:lnTo>
                <a:lnTo>
                  <a:pt x="4840135" y="5561838"/>
                </a:lnTo>
                <a:lnTo>
                  <a:pt x="4858456" y="5753862"/>
                </a:lnTo>
                <a:lnTo>
                  <a:pt x="4876442" y="5934227"/>
                </a:lnTo>
                <a:lnTo>
                  <a:pt x="4894427" y="6100191"/>
                </a:lnTo>
                <a:lnTo>
                  <a:pt x="4911404" y="6252438"/>
                </a:lnTo>
                <a:lnTo>
                  <a:pt x="4927541" y="6387541"/>
                </a:lnTo>
                <a:lnTo>
                  <a:pt x="4942837" y="6509613"/>
                </a:lnTo>
                <a:lnTo>
                  <a:pt x="4955612" y="6612483"/>
                </a:lnTo>
                <a:lnTo>
                  <a:pt x="4967714" y="6698894"/>
                </a:lnTo>
                <a:lnTo>
                  <a:pt x="4985028" y="6817538"/>
                </a:lnTo>
                <a:lnTo>
                  <a:pt x="4990911" y="6858000"/>
                </a:lnTo>
                <a:lnTo>
                  <a:pt x="4085557" y="6858000"/>
                </a:lnTo>
                <a:lnTo>
                  <a:pt x="4085557" y="6858001"/>
                </a:lnTo>
                <a:lnTo>
                  <a:pt x="0" y="6858001"/>
                </a:lnTo>
                <a:lnTo>
                  <a:pt x="0" y="1"/>
                </a:lnTo>
                <a:lnTo>
                  <a:pt x="3646196" y="1"/>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9B950CC0-8749-E0CE-C8E6-3CA2FAD8E6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1E81B0C4-7379-24A0-135B-EF3A0EF3898D}"/>
              </a:ext>
            </a:extLst>
          </p:cNvPr>
          <p:cNvSpPr>
            <a:spLocks noGrp="1"/>
          </p:cNvSpPr>
          <p:nvPr>
            <p:ph type="title"/>
          </p:nvPr>
        </p:nvSpPr>
        <p:spPr>
          <a:xfrm>
            <a:off x="653143" y="1645921"/>
            <a:ext cx="3522879" cy="683394"/>
          </a:xfrm>
        </p:spPr>
        <p:txBody>
          <a:bodyPr>
            <a:noAutofit/>
          </a:bodyPr>
          <a:lstStyle/>
          <a:p>
            <a:pPr algn="ctr"/>
            <a:r>
              <a:rPr lang="en-US" sz="4400" dirty="0">
                <a:solidFill>
                  <a:srgbClr val="FFFFFF"/>
                </a:solidFill>
                <a:latin typeface="+mn-lt"/>
              </a:rPr>
              <a:t>Data Leakage</a:t>
            </a:r>
          </a:p>
        </p:txBody>
      </p:sp>
      <p:sp>
        <p:nvSpPr>
          <p:cNvPr id="3" name="Content Placeholder 2">
            <a:extLst>
              <a:ext uri="{FF2B5EF4-FFF2-40B4-BE49-F238E27FC236}">
                <a16:creationId xmlns:a16="http://schemas.microsoft.com/office/drawing/2014/main" id="{3F611170-E4C1-FCE1-62B4-ED6CA115F48E}"/>
              </a:ext>
            </a:extLst>
          </p:cNvPr>
          <p:cNvSpPr>
            <a:spLocks noGrp="1"/>
          </p:cNvSpPr>
          <p:nvPr>
            <p:ph idx="1"/>
          </p:nvPr>
        </p:nvSpPr>
        <p:spPr>
          <a:xfrm>
            <a:off x="5204109" y="1645920"/>
            <a:ext cx="5919503" cy="4470821"/>
          </a:xfrm>
        </p:spPr>
        <p:txBody>
          <a:bodyPr>
            <a:normAutofit/>
          </a:bodyPr>
          <a:lstStyle/>
          <a:p>
            <a:pPr marL="0" indent="0">
              <a:buNone/>
            </a:pPr>
            <a:r>
              <a:rPr lang="en-US" b="1" dirty="0"/>
              <a:t>Countermeasures</a:t>
            </a:r>
            <a:r>
              <a:rPr lang="en-US" dirty="0"/>
              <a:t>:</a:t>
            </a:r>
          </a:p>
          <a:p>
            <a:pPr marL="0" indent="0">
              <a:buNone/>
            </a:pPr>
            <a:r>
              <a:rPr lang="en-US" dirty="0"/>
              <a:t>Cybersecurity training</a:t>
            </a:r>
          </a:p>
          <a:p>
            <a:pPr marL="0" indent="0">
              <a:buNone/>
            </a:pPr>
            <a:r>
              <a:rPr lang="en-US" dirty="0"/>
              <a:t>Network monitoring software</a:t>
            </a:r>
          </a:p>
          <a:p>
            <a:pPr marL="0" indent="0">
              <a:buNone/>
            </a:pPr>
            <a:r>
              <a:rPr lang="en-US" dirty="0"/>
              <a:t>Proper data disposal techniques</a:t>
            </a:r>
          </a:p>
          <a:p>
            <a:pPr marL="0" indent="0">
              <a:buNone/>
            </a:pPr>
            <a:r>
              <a:rPr lang="en-US" dirty="0"/>
              <a:t>Not leaving unmonitored computer where others can view it</a:t>
            </a:r>
          </a:p>
          <a:p>
            <a:pPr marL="0" indent="0">
              <a:buNone/>
            </a:pPr>
            <a:r>
              <a:rPr lang="en-US" dirty="0"/>
              <a:t>Require mandatory device encryption</a:t>
            </a:r>
          </a:p>
          <a:p>
            <a:pPr marL="0" indent="0">
              <a:buNone/>
            </a:pPr>
            <a:r>
              <a:rPr lang="en-US" dirty="0"/>
              <a:t>Require company profile</a:t>
            </a:r>
          </a:p>
          <a:p>
            <a:pPr marL="0" indent="0">
              <a:buNone/>
            </a:pPr>
            <a:r>
              <a:rPr lang="en-US" dirty="0"/>
              <a:t>PROBABILITY WITH MITIGATION:</a:t>
            </a:r>
          </a:p>
          <a:p>
            <a:pPr marL="0" indent="0">
              <a:buNone/>
            </a:pPr>
            <a:r>
              <a:rPr lang="en-US" b="1" dirty="0">
                <a:solidFill>
                  <a:schemeClr val="accent4"/>
                </a:solidFill>
              </a:rPr>
              <a:t>LOW</a:t>
            </a:r>
            <a:r>
              <a:rPr lang="en-US" dirty="0"/>
              <a:t> to </a:t>
            </a:r>
            <a:r>
              <a:rPr lang="en-US" b="1" dirty="0">
                <a:solidFill>
                  <a:schemeClr val="accent3"/>
                </a:solidFill>
              </a:rPr>
              <a:t>MEDIUM</a:t>
            </a:r>
          </a:p>
          <a:p>
            <a:pPr marL="0" indent="0">
              <a:buNone/>
            </a:pPr>
            <a:endParaRPr lang="en-US" dirty="0"/>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83D9C354-9CF0-6DB7-0E6B-BF561C8F859F}"/>
              </a:ext>
            </a:extLst>
          </p:cNvPr>
          <p:cNvSpPr>
            <a:spLocks noGrp="1"/>
          </p:cNvSpPr>
          <p:nvPr>
            <p:ph type="sldNum" sz="quarter" idx="12"/>
          </p:nvPr>
        </p:nvSpPr>
        <p:spPr/>
        <p:txBody>
          <a:bodyPr/>
          <a:lstStyle/>
          <a:p>
            <a:fld id="{27CE633F-9882-4A5C-83A2-1109D0C73261}" type="slidenum">
              <a:rPr lang="en-US" smtClean="0"/>
              <a:t>10</a:t>
            </a:fld>
            <a:endParaRPr lang="en-US"/>
          </a:p>
        </p:txBody>
      </p:sp>
    </p:spTree>
    <p:extLst>
      <p:ext uri="{BB962C8B-B14F-4D97-AF65-F5344CB8AC3E}">
        <p14:creationId xmlns:p14="http://schemas.microsoft.com/office/powerpoint/2010/main" val="2765649759"/>
      </p:ext>
    </p:extLst>
  </p:cSld>
  <p:clrMapOvr>
    <a:overrideClrMapping bg1="lt1" tx1="dk1" bg2="lt2" tx2="dk2" accent1="accent1" accent2="accent2" accent3="accent3" accent4="accent4" accent5="accent5" accent6="accent6" hlink="hlink" folHlink="folHlink"/>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3E7FBF2-27C5-3805-992C-9813605E193E}"/>
            </a:ext>
          </a:extLst>
        </p:cNvPr>
        <p:cNvGrpSpPr/>
        <p:nvPr/>
      </p:nvGrpSpPr>
      <p:grpSpPr>
        <a:xfrm>
          <a:off x="0" y="0"/>
          <a:ext cx="0" cy="0"/>
          <a:chOff x="0" y="0"/>
          <a:chExt cx="0" cy="0"/>
        </a:xfrm>
      </p:grpSpPr>
      <p:sp>
        <p:nvSpPr>
          <p:cNvPr id="36" name="Rectangle 35">
            <a:extLst>
              <a:ext uri="{FF2B5EF4-FFF2-40B4-BE49-F238E27FC236}">
                <a16:creationId xmlns:a16="http://schemas.microsoft.com/office/drawing/2014/main" id="{61CD2DD9-17A0-C1F8-CD89-9B06862816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38" name="Freeform 7">
            <a:extLst>
              <a:ext uri="{FF2B5EF4-FFF2-40B4-BE49-F238E27FC236}">
                <a16:creationId xmlns:a16="http://schemas.microsoft.com/office/drawing/2014/main" id="{49EF89D4-7DC0-20C6-2452-6E861B6BF7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B863A4C2-486C-A2C5-9242-7CDC52201690}"/>
              </a:ext>
            </a:extLst>
          </p:cNvPr>
          <p:cNvSpPr>
            <a:spLocks noGrp="1"/>
          </p:cNvSpPr>
          <p:nvPr>
            <p:ph type="title"/>
          </p:nvPr>
        </p:nvSpPr>
        <p:spPr>
          <a:xfrm>
            <a:off x="648930" y="629267"/>
            <a:ext cx="9252154" cy="1016654"/>
          </a:xfrm>
        </p:spPr>
        <p:txBody>
          <a:bodyPr>
            <a:normAutofit/>
          </a:bodyPr>
          <a:lstStyle/>
          <a:p>
            <a:r>
              <a:rPr lang="en-US" dirty="0">
                <a:solidFill>
                  <a:srgbClr val="EBEBEB"/>
                </a:solidFill>
                <a:latin typeface="+mn-lt"/>
              </a:rPr>
              <a:t>Data Leakage</a:t>
            </a:r>
          </a:p>
        </p:txBody>
      </p:sp>
      <p:sp>
        <p:nvSpPr>
          <p:cNvPr id="40" name="Rectangle 39">
            <a:extLst>
              <a:ext uri="{FF2B5EF4-FFF2-40B4-BE49-F238E27FC236}">
                <a16:creationId xmlns:a16="http://schemas.microsoft.com/office/drawing/2014/main" id="{774740A7-ED07-92B8-5C0D-D653C112F5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 name="Slide Number Placeholder 3">
            <a:extLst>
              <a:ext uri="{FF2B5EF4-FFF2-40B4-BE49-F238E27FC236}">
                <a16:creationId xmlns:a16="http://schemas.microsoft.com/office/drawing/2014/main" id="{FD20B7BF-2F39-81FC-7B86-245BD7C28880}"/>
              </a:ext>
            </a:extLst>
          </p:cNvPr>
          <p:cNvSpPr>
            <a:spLocks noGrp="1"/>
          </p:cNvSpPr>
          <p:nvPr>
            <p:ph type="sldNum" sz="quarter" idx="12"/>
          </p:nvPr>
        </p:nvSpPr>
        <p:spPr>
          <a:xfrm>
            <a:off x="10352540" y="295729"/>
            <a:ext cx="838199" cy="767687"/>
          </a:xfrm>
        </p:spPr>
        <p:txBody>
          <a:bodyPr>
            <a:normAutofit/>
          </a:bodyPr>
          <a:lstStyle/>
          <a:p>
            <a:pPr>
              <a:spcAft>
                <a:spcPts val="600"/>
              </a:spcAft>
            </a:pPr>
            <a:fld id="{27CE633F-9882-4A5C-83A2-1109D0C73261}" type="slidenum">
              <a:rPr lang="en-US">
                <a:solidFill>
                  <a:srgbClr val="FFFFFF"/>
                </a:solidFill>
              </a:rPr>
              <a:pPr>
                <a:spcAft>
                  <a:spcPts val="600"/>
                </a:spcAft>
              </a:pPr>
              <a:t>11</a:t>
            </a:fld>
            <a:endParaRPr lang="en-US">
              <a:solidFill>
                <a:srgbClr val="FFFFFF"/>
              </a:solidFill>
            </a:endParaRPr>
          </a:p>
        </p:txBody>
      </p:sp>
      <p:sp>
        <p:nvSpPr>
          <p:cNvPr id="42" name="Freeform: Shape 41">
            <a:extLst>
              <a:ext uri="{FF2B5EF4-FFF2-40B4-BE49-F238E27FC236}">
                <a16:creationId xmlns:a16="http://schemas.microsoft.com/office/drawing/2014/main" id="{1FF771BA-E4C2-EA85-DEAB-28B9FC8952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8" cy="5095933"/>
          </a:xfrm>
          <a:custGeom>
            <a:avLst/>
            <a:gdLst>
              <a:gd name="connsiteX0" fmla="*/ 1 w 12192418"/>
              <a:gd name="connsiteY0" fmla="*/ 0 h 5095933"/>
              <a:gd name="connsiteX1" fmla="*/ 71932 w 12192418"/>
              <a:gd name="connsiteY1" fmla="*/ 12261 h 5095933"/>
              <a:gd name="connsiteX2" fmla="*/ 282849 w 12192418"/>
              <a:gd name="connsiteY2" fmla="*/ 48343 h 5095933"/>
              <a:gd name="connsiteX3" fmla="*/ 436464 w 12192418"/>
              <a:gd name="connsiteY3" fmla="*/ 73565 h 5095933"/>
              <a:gd name="connsiteX4" fmla="*/ 619339 w 12192418"/>
              <a:gd name="connsiteY4" fmla="*/ 100188 h 5095933"/>
              <a:gd name="connsiteX5" fmla="*/ 836351 w 12192418"/>
              <a:gd name="connsiteY5" fmla="*/ 132066 h 5095933"/>
              <a:gd name="connsiteX6" fmla="*/ 1076528 w 12192418"/>
              <a:gd name="connsiteY6" fmla="*/ 165696 h 5095933"/>
              <a:gd name="connsiteX7" fmla="*/ 1347184 w 12192418"/>
              <a:gd name="connsiteY7" fmla="*/ 201077 h 5095933"/>
              <a:gd name="connsiteX8" fmla="*/ 1642223 w 12192418"/>
              <a:gd name="connsiteY8" fmla="*/ 238560 h 5095933"/>
              <a:gd name="connsiteX9" fmla="*/ 1962864 w 12192418"/>
              <a:gd name="connsiteY9" fmla="*/ 276043 h 5095933"/>
              <a:gd name="connsiteX10" fmla="*/ 2304232 w 12192418"/>
              <a:gd name="connsiteY10" fmla="*/ 314227 h 5095933"/>
              <a:gd name="connsiteX11" fmla="*/ 2672421 w 12192418"/>
              <a:gd name="connsiteY11" fmla="*/ 349608 h 5095933"/>
              <a:gd name="connsiteX12" fmla="*/ 3057678 w 12192418"/>
              <a:gd name="connsiteY12" fmla="*/ 383588 h 5095933"/>
              <a:gd name="connsiteX13" fmla="*/ 3464881 w 12192418"/>
              <a:gd name="connsiteY13" fmla="*/ 414415 h 5095933"/>
              <a:gd name="connsiteX14" fmla="*/ 3889152 w 12192418"/>
              <a:gd name="connsiteY14" fmla="*/ 443841 h 5095933"/>
              <a:gd name="connsiteX15" fmla="*/ 4331710 w 12192418"/>
              <a:gd name="connsiteY15" fmla="*/ 471515 h 5095933"/>
              <a:gd name="connsiteX16" fmla="*/ 4558476 w 12192418"/>
              <a:gd name="connsiteY16" fmla="*/ 481324 h 5095933"/>
              <a:gd name="connsiteX17" fmla="*/ 4790118 w 12192418"/>
              <a:gd name="connsiteY17" fmla="*/ 492183 h 5095933"/>
              <a:gd name="connsiteX18" fmla="*/ 5025418 w 12192418"/>
              <a:gd name="connsiteY18" fmla="*/ 502342 h 5095933"/>
              <a:gd name="connsiteX19" fmla="*/ 5261937 w 12192418"/>
              <a:gd name="connsiteY19" fmla="*/ 508998 h 5095933"/>
              <a:gd name="connsiteX20" fmla="*/ 5503332 w 12192418"/>
              <a:gd name="connsiteY20" fmla="*/ 514953 h 5095933"/>
              <a:gd name="connsiteX21" fmla="*/ 5747167 w 12192418"/>
              <a:gd name="connsiteY21" fmla="*/ 521259 h 5095933"/>
              <a:gd name="connsiteX22" fmla="*/ 5995877 w 12192418"/>
              <a:gd name="connsiteY22" fmla="*/ 525463 h 5095933"/>
              <a:gd name="connsiteX23" fmla="*/ 6247026 w 12192418"/>
              <a:gd name="connsiteY23" fmla="*/ 525463 h 5095933"/>
              <a:gd name="connsiteX24" fmla="*/ 6500613 w 12192418"/>
              <a:gd name="connsiteY24" fmla="*/ 527565 h 5095933"/>
              <a:gd name="connsiteX25" fmla="*/ 6756639 w 12192418"/>
              <a:gd name="connsiteY25" fmla="*/ 525463 h 5095933"/>
              <a:gd name="connsiteX26" fmla="*/ 7016322 w 12192418"/>
              <a:gd name="connsiteY26" fmla="*/ 521259 h 5095933"/>
              <a:gd name="connsiteX27" fmla="*/ 7276005 w 12192418"/>
              <a:gd name="connsiteY27" fmla="*/ 517406 h 5095933"/>
              <a:gd name="connsiteX28" fmla="*/ 7539345 w 12192418"/>
              <a:gd name="connsiteY28" fmla="*/ 508998 h 5095933"/>
              <a:gd name="connsiteX29" fmla="*/ 7805124 w 12192418"/>
              <a:gd name="connsiteY29" fmla="*/ 500241 h 5095933"/>
              <a:gd name="connsiteX30" fmla="*/ 8070903 w 12192418"/>
              <a:gd name="connsiteY30" fmla="*/ 490082 h 5095933"/>
              <a:gd name="connsiteX31" fmla="*/ 8339121 w 12192418"/>
              <a:gd name="connsiteY31" fmla="*/ 475719 h 5095933"/>
              <a:gd name="connsiteX32" fmla="*/ 8609776 w 12192418"/>
              <a:gd name="connsiteY32" fmla="*/ 458554 h 5095933"/>
              <a:gd name="connsiteX33" fmla="*/ 8881651 w 12192418"/>
              <a:gd name="connsiteY33" fmla="*/ 442089 h 5095933"/>
              <a:gd name="connsiteX34" fmla="*/ 9153526 w 12192418"/>
              <a:gd name="connsiteY34" fmla="*/ 421071 h 5095933"/>
              <a:gd name="connsiteX35" fmla="*/ 9429058 w 12192418"/>
              <a:gd name="connsiteY35" fmla="*/ 395849 h 5095933"/>
              <a:gd name="connsiteX36" fmla="*/ 9700933 w 12192418"/>
              <a:gd name="connsiteY36" fmla="*/ 370626 h 5095933"/>
              <a:gd name="connsiteX37" fmla="*/ 9977684 w 12192418"/>
              <a:gd name="connsiteY37" fmla="*/ 341551 h 5095933"/>
              <a:gd name="connsiteX38" fmla="*/ 10255655 w 12192418"/>
              <a:gd name="connsiteY38" fmla="*/ 309673 h 5095933"/>
              <a:gd name="connsiteX39" fmla="*/ 10529968 w 12192418"/>
              <a:gd name="connsiteY39" fmla="*/ 276043 h 5095933"/>
              <a:gd name="connsiteX40" fmla="*/ 10807939 w 12192418"/>
              <a:gd name="connsiteY40" fmla="*/ 236809 h 5095933"/>
              <a:gd name="connsiteX41" fmla="*/ 11084690 w 12192418"/>
              <a:gd name="connsiteY41" fmla="*/ 194772 h 5095933"/>
              <a:gd name="connsiteX42" fmla="*/ 11362661 w 12192418"/>
              <a:gd name="connsiteY42" fmla="*/ 153085 h 5095933"/>
              <a:gd name="connsiteX43" fmla="*/ 11639412 w 12192418"/>
              <a:gd name="connsiteY43" fmla="*/ 104392 h 5095933"/>
              <a:gd name="connsiteX44" fmla="*/ 11914945 w 12192418"/>
              <a:gd name="connsiteY44" fmla="*/ 54648 h 5095933"/>
              <a:gd name="connsiteX45" fmla="*/ 12191696 w 12192418"/>
              <a:gd name="connsiteY45" fmla="*/ 2452 h 5095933"/>
              <a:gd name="connsiteX46" fmla="*/ 12191696 w 12192418"/>
              <a:gd name="connsiteY46" fmla="*/ 2109542 h 5095933"/>
              <a:gd name="connsiteX47" fmla="*/ 12191999 w 12192418"/>
              <a:gd name="connsiteY47" fmla="*/ 2109542 h 5095933"/>
              <a:gd name="connsiteX48" fmla="*/ 12191999 w 12192418"/>
              <a:gd name="connsiteY48" fmla="*/ 2802467 h 5095933"/>
              <a:gd name="connsiteX49" fmla="*/ 12192418 w 12192418"/>
              <a:gd name="connsiteY49" fmla="*/ 2802467 h 5095933"/>
              <a:gd name="connsiteX50" fmla="*/ 12192418 w 12192418"/>
              <a:gd name="connsiteY50" fmla="*/ 5095933 h 5095933"/>
              <a:gd name="connsiteX51" fmla="*/ 1 w 12192418"/>
              <a:gd name="connsiteY51" fmla="*/ 5095933 h 5095933"/>
              <a:gd name="connsiteX52" fmla="*/ 1 w 12192418"/>
              <a:gd name="connsiteY52" fmla="*/ 4074529 h 5095933"/>
              <a:gd name="connsiteX53" fmla="*/ 0 w 12192418"/>
              <a:gd name="connsiteY53" fmla="*/ 4074529 h 5095933"/>
              <a:gd name="connsiteX54" fmla="*/ 0 w 12192418"/>
              <a:gd name="connsiteY54" fmla="*/ 2109542 h 5095933"/>
              <a:gd name="connsiteX55" fmla="*/ 1 w 12192418"/>
              <a:gd name="connsiteY55" fmla="*/ 2109542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418" h="5095933">
                <a:moveTo>
                  <a:pt x="1" y="0"/>
                </a:moveTo>
                <a:lnTo>
                  <a:pt x="71932" y="12261"/>
                </a:lnTo>
                <a:lnTo>
                  <a:pt x="282849" y="48343"/>
                </a:lnTo>
                <a:lnTo>
                  <a:pt x="436464" y="73565"/>
                </a:lnTo>
                <a:lnTo>
                  <a:pt x="619339" y="100188"/>
                </a:lnTo>
                <a:lnTo>
                  <a:pt x="836351" y="132066"/>
                </a:lnTo>
                <a:lnTo>
                  <a:pt x="1076528" y="165696"/>
                </a:lnTo>
                <a:lnTo>
                  <a:pt x="1347184" y="201077"/>
                </a:lnTo>
                <a:lnTo>
                  <a:pt x="1642223" y="238560"/>
                </a:lnTo>
                <a:lnTo>
                  <a:pt x="1962864" y="276043"/>
                </a:lnTo>
                <a:lnTo>
                  <a:pt x="2304232" y="314227"/>
                </a:lnTo>
                <a:lnTo>
                  <a:pt x="2672421" y="349608"/>
                </a:lnTo>
                <a:lnTo>
                  <a:pt x="3057678" y="383588"/>
                </a:lnTo>
                <a:lnTo>
                  <a:pt x="3464881" y="414415"/>
                </a:lnTo>
                <a:lnTo>
                  <a:pt x="3889152" y="443841"/>
                </a:lnTo>
                <a:lnTo>
                  <a:pt x="4331710" y="471515"/>
                </a:lnTo>
                <a:lnTo>
                  <a:pt x="4558476" y="481324"/>
                </a:lnTo>
                <a:lnTo>
                  <a:pt x="4790118" y="492183"/>
                </a:lnTo>
                <a:lnTo>
                  <a:pt x="5025418" y="502342"/>
                </a:lnTo>
                <a:lnTo>
                  <a:pt x="5261937" y="508998"/>
                </a:lnTo>
                <a:lnTo>
                  <a:pt x="5503332" y="514953"/>
                </a:lnTo>
                <a:lnTo>
                  <a:pt x="5747167" y="521259"/>
                </a:lnTo>
                <a:lnTo>
                  <a:pt x="5995877" y="525463"/>
                </a:lnTo>
                <a:lnTo>
                  <a:pt x="6247026" y="525463"/>
                </a:lnTo>
                <a:lnTo>
                  <a:pt x="6500613" y="527565"/>
                </a:lnTo>
                <a:lnTo>
                  <a:pt x="6756639" y="525463"/>
                </a:lnTo>
                <a:lnTo>
                  <a:pt x="7016322" y="521259"/>
                </a:lnTo>
                <a:lnTo>
                  <a:pt x="7276005" y="517406"/>
                </a:lnTo>
                <a:lnTo>
                  <a:pt x="7539345" y="508998"/>
                </a:lnTo>
                <a:lnTo>
                  <a:pt x="7805124" y="500241"/>
                </a:lnTo>
                <a:lnTo>
                  <a:pt x="8070903" y="490082"/>
                </a:lnTo>
                <a:lnTo>
                  <a:pt x="8339121" y="475719"/>
                </a:lnTo>
                <a:lnTo>
                  <a:pt x="8609776" y="458554"/>
                </a:lnTo>
                <a:lnTo>
                  <a:pt x="8881651" y="442089"/>
                </a:lnTo>
                <a:lnTo>
                  <a:pt x="9153526" y="421071"/>
                </a:lnTo>
                <a:lnTo>
                  <a:pt x="9429058" y="395849"/>
                </a:lnTo>
                <a:lnTo>
                  <a:pt x="9700933" y="370626"/>
                </a:lnTo>
                <a:lnTo>
                  <a:pt x="9977684" y="341551"/>
                </a:lnTo>
                <a:lnTo>
                  <a:pt x="10255655" y="309673"/>
                </a:lnTo>
                <a:lnTo>
                  <a:pt x="10529968" y="276043"/>
                </a:lnTo>
                <a:lnTo>
                  <a:pt x="10807939" y="236809"/>
                </a:lnTo>
                <a:lnTo>
                  <a:pt x="11084690" y="194772"/>
                </a:lnTo>
                <a:lnTo>
                  <a:pt x="11362661" y="153085"/>
                </a:lnTo>
                <a:lnTo>
                  <a:pt x="11639412" y="104392"/>
                </a:lnTo>
                <a:lnTo>
                  <a:pt x="11914945" y="54648"/>
                </a:lnTo>
                <a:lnTo>
                  <a:pt x="12191696" y="2452"/>
                </a:lnTo>
                <a:lnTo>
                  <a:pt x="12191696" y="2109542"/>
                </a:lnTo>
                <a:lnTo>
                  <a:pt x="12191999" y="2109542"/>
                </a:lnTo>
                <a:lnTo>
                  <a:pt x="12191999" y="2802467"/>
                </a:lnTo>
                <a:lnTo>
                  <a:pt x="12192418" y="2802467"/>
                </a:lnTo>
                <a:lnTo>
                  <a:pt x="12192418" y="5095933"/>
                </a:lnTo>
                <a:lnTo>
                  <a:pt x="1" y="5095933"/>
                </a:lnTo>
                <a:lnTo>
                  <a:pt x="1" y="4074529"/>
                </a:lnTo>
                <a:lnTo>
                  <a:pt x="0" y="4074529"/>
                </a:lnTo>
                <a:lnTo>
                  <a:pt x="0" y="2109542"/>
                </a:lnTo>
                <a:lnTo>
                  <a:pt x="1" y="2109542"/>
                </a:lnTo>
                <a:close/>
              </a:path>
            </a:pathLst>
          </a:custGeom>
          <a:solidFill>
            <a:schemeClr val="bg1"/>
          </a:solidFill>
          <a:ln>
            <a:noFill/>
          </a:ln>
        </p:spPr>
        <p:txBody>
          <a:bodyPr/>
          <a:lstStyle/>
          <a:p>
            <a:endParaRPr lang="en-US"/>
          </a:p>
        </p:txBody>
      </p:sp>
      <p:graphicFrame>
        <p:nvGraphicFramePr>
          <p:cNvPr id="21" name="Content Placeholder 2">
            <a:extLst>
              <a:ext uri="{FF2B5EF4-FFF2-40B4-BE49-F238E27FC236}">
                <a16:creationId xmlns:a16="http://schemas.microsoft.com/office/drawing/2014/main" id="{372ACC3E-B90F-5974-EB71-B3746901B62A}"/>
              </a:ext>
            </a:extLst>
          </p:cNvPr>
          <p:cNvGraphicFramePr>
            <a:graphicFrameLocks noGrp="1"/>
          </p:cNvGraphicFramePr>
          <p:nvPr>
            <p:ph idx="1"/>
            <p:extLst>
              <p:ext uri="{D42A27DB-BD31-4B8C-83A1-F6EECF244321}">
                <p14:modId xmlns:p14="http://schemas.microsoft.com/office/powerpoint/2010/main" val="3722957220"/>
              </p:ext>
            </p:extLst>
          </p:nvPr>
        </p:nvGraphicFramePr>
        <p:xfrm>
          <a:off x="648930" y="2810256"/>
          <a:ext cx="10895370" cy="34042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7502576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DAFC2099-A0BA-DFFB-6D80-92CA3E2D8445}"/>
            </a:ext>
          </a:extLst>
        </p:cNvPr>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A4E5996D-190B-4BCA-6746-C2DF9CAABF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7" name="Freeform 36">
            <a:extLst>
              <a:ext uri="{FF2B5EF4-FFF2-40B4-BE49-F238E27FC236}">
                <a16:creationId xmlns:a16="http://schemas.microsoft.com/office/drawing/2014/main" id="{A23C1275-97F9-380B-5E5D-7C53A058DA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44637"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2">
              <a:alpha val="20000"/>
            </a:schemeClr>
          </a:solidFill>
          <a:ln>
            <a:noFill/>
          </a:ln>
        </p:spPr>
        <p:txBody>
          <a:bodyPr rtlCol="0" anchor="ctr"/>
          <a:lstStyle/>
          <a:p>
            <a:pPr algn="ctr"/>
            <a:endParaRPr lang="en-US"/>
          </a:p>
        </p:txBody>
      </p:sp>
      <p:sp>
        <p:nvSpPr>
          <p:cNvPr id="18" name="Freeform: Shape 17">
            <a:extLst>
              <a:ext uri="{FF2B5EF4-FFF2-40B4-BE49-F238E27FC236}">
                <a16:creationId xmlns:a16="http://schemas.microsoft.com/office/drawing/2014/main" id="{AB4F2799-7F41-E274-22D6-FB28F35C7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990911" cy="6858001"/>
          </a:xfrm>
          <a:custGeom>
            <a:avLst/>
            <a:gdLst>
              <a:gd name="connsiteX0" fmla="*/ 3646196 w 4990911"/>
              <a:gd name="connsiteY0" fmla="*/ 0 h 6858001"/>
              <a:gd name="connsiteX1" fmla="*/ 4989734 w 4990911"/>
              <a:gd name="connsiteY1" fmla="*/ 0 h 6858001"/>
              <a:gd name="connsiteX2" fmla="*/ 4964689 w 4990911"/>
              <a:gd name="connsiteY2" fmla="*/ 155677 h 6858001"/>
              <a:gd name="connsiteX3" fmla="*/ 4940820 w 4990911"/>
              <a:gd name="connsiteY3" fmla="*/ 310668 h 6858001"/>
              <a:gd name="connsiteX4" fmla="*/ 4917456 w 4990911"/>
              <a:gd name="connsiteY4" fmla="*/ 466344 h 6858001"/>
              <a:gd name="connsiteX5" fmla="*/ 4897453 w 4990911"/>
              <a:gd name="connsiteY5" fmla="*/ 622707 h 6858001"/>
              <a:gd name="connsiteX6" fmla="*/ 4877282 w 4990911"/>
              <a:gd name="connsiteY6" fmla="*/ 778383 h 6858001"/>
              <a:gd name="connsiteX7" fmla="*/ 4858456 w 4990911"/>
              <a:gd name="connsiteY7" fmla="*/ 934746 h 6858001"/>
              <a:gd name="connsiteX8" fmla="*/ 4842320 w 4990911"/>
              <a:gd name="connsiteY8" fmla="*/ 1089051 h 6858001"/>
              <a:gd name="connsiteX9" fmla="*/ 4827024 w 4990911"/>
              <a:gd name="connsiteY9" fmla="*/ 1245413 h 6858001"/>
              <a:gd name="connsiteX10" fmla="*/ 4813072 w 4990911"/>
              <a:gd name="connsiteY10" fmla="*/ 1401090 h 6858001"/>
              <a:gd name="connsiteX11" fmla="*/ 4800970 w 4990911"/>
              <a:gd name="connsiteY11" fmla="*/ 1554023 h 6858001"/>
              <a:gd name="connsiteX12" fmla="*/ 4788867 w 4990911"/>
              <a:gd name="connsiteY12" fmla="*/ 1709014 h 6858001"/>
              <a:gd name="connsiteX13" fmla="*/ 4778782 w 4990911"/>
              <a:gd name="connsiteY13" fmla="*/ 1861947 h 6858001"/>
              <a:gd name="connsiteX14" fmla="*/ 4770882 w 4990911"/>
              <a:gd name="connsiteY14" fmla="*/ 2014881 h 6858001"/>
              <a:gd name="connsiteX15" fmla="*/ 4762645 w 4990911"/>
              <a:gd name="connsiteY15" fmla="*/ 2167128 h 6858001"/>
              <a:gd name="connsiteX16" fmla="*/ 4755754 w 4990911"/>
              <a:gd name="connsiteY16" fmla="*/ 2318004 h 6858001"/>
              <a:gd name="connsiteX17" fmla="*/ 4750879 w 4990911"/>
              <a:gd name="connsiteY17" fmla="*/ 2467509 h 6858001"/>
              <a:gd name="connsiteX18" fmla="*/ 4746677 w 4990911"/>
              <a:gd name="connsiteY18" fmla="*/ 2617013 h 6858001"/>
              <a:gd name="connsiteX19" fmla="*/ 4742643 w 4990911"/>
              <a:gd name="connsiteY19" fmla="*/ 2765146 h 6858001"/>
              <a:gd name="connsiteX20" fmla="*/ 4740794 w 4990911"/>
              <a:gd name="connsiteY20" fmla="*/ 2911221 h 6858001"/>
              <a:gd name="connsiteX21" fmla="*/ 4738777 w 4990911"/>
              <a:gd name="connsiteY21" fmla="*/ 3057297 h 6858001"/>
              <a:gd name="connsiteX22" fmla="*/ 4737768 w 4990911"/>
              <a:gd name="connsiteY22" fmla="*/ 3201315 h 6858001"/>
              <a:gd name="connsiteX23" fmla="*/ 4738777 w 4990911"/>
              <a:gd name="connsiteY23" fmla="*/ 3343961 h 6858001"/>
              <a:gd name="connsiteX24" fmla="*/ 4738777 w 4990911"/>
              <a:gd name="connsiteY24" fmla="*/ 3485236 h 6858001"/>
              <a:gd name="connsiteX25" fmla="*/ 4740794 w 4990911"/>
              <a:gd name="connsiteY25" fmla="*/ 3625139 h 6858001"/>
              <a:gd name="connsiteX26" fmla="*/ 4743819 w 4990911"/>
              <a:gd name="connsiteY26" fmla="*/ 3762299 h 6858001"/>
              <a:gd name="connsiteX27" fmla="*/ 4746677 w 4990911"/>
              <a:gd name="connsiteY27" fmla="*/ 3898087 h 6858001"/>
              <a:gd name="connsiteX28" fmla="*/ 4749871 w 4990911"/>
              <a:gd name="connsiteY28" fmla="*/ 4031133 h 6858001"/>
              <a:gd name="connsiteX29" fmla="*/ 4754745 w 4990911"/>
              <a:gd name="connsiteY29" fmla="*/ 4163492 h 6858001"/>
              <a:gd name="connsiteX30" fmla="*/ 4759956 w 4990911"/>
              <a:gd name="connsiteY30" fmla="*/ 4293793 h 6858001"/>
              <a:gd name="connsiteX31" fmla="*/ 4764662 w 4990911"/>
              <a:gd name="connsiteY31" fmla="*/ 4421352 h 6858001"/>
              <a:gd name="connsiteX32" fmla="*/ 4777942 w 4990911"/>
              <a:gd name="connsiteY32" fmla="*/ 4670298 h 6858001"/>
              <a:gd name="connsiteX33" fmla="*/ 4792061 w 4990911"/>
              <a:gd name="connsiteY33" fmla="*/ 4908956 h 6858001"/>
              <a:gd name="connsiteX34" fmla="*/ 4806853 w 4990911"/>
              <a:gd name="connsiteY34" fmla="*/ 5138013 h 6858001"/>
              <a:gd name="connsiteX35" fmla="*/ 4823158 w 4990911"/>
              <a:gd name="connsiteY35" fmla="*/ 5354726 h 6858001"/>
              <a:gd name="connsiteX36" fmla="*/ 4840135 w 4990911"/>
              <a:gd name="connsiteY36" fmla="*/ 5561838 h 6858001"/>
              <a:gd name="connsiteX37" fmla="*/ 4858456 w 4990911"/>
              <a:gd name="connsiteY37" fmla="*/ 5753862 h 6858001"/>
              <a:gd name="connsiteX38" fmla="*/ 4876442 w 4990911"/>
              <a:gd name="connsiteY38" fmla="*/ 5934227 h 6858001"/>
              <a:gd name="connsiteX39" fmla="*/ 4894427 w 4990911"/>
              <a:gd name="connsiteY39" fmla="*/ 6100191 h 6858001"/>
              <a:gd name="connsiteX40" fmla="*/ 4911404 w 4990911"/>
              <a:gd name="connsiteY40" fmla="*/ 6252438 h 6858001"/>
              <a:gd name="connsiteX41" fmla="*/ 4927541 w 4990911"/>
              <a:gd name="connsiteY41" fmla="*/ 6387541 h 6858001"/>
              <a:gd name="connsiteX42" fmla="*/ 4942837 w 4990911"/>
              <a:gd name="connsiteY42" fmla="*/ 6509613 h 6858001"/>
              <a:gd name="connsiteX43" fmla="*/ 4955612 w 4990911"/>
              <a:gd name="connsiteY43" fmla="*/ 6612483 h 6858001"/>
              <a:gd name="connsiteX44" fmla="*/ 4967714 w 4990911"/>
              <a:gd name="connsiteY44" fmla="*/ 6698894 h 6858001"/>
              <a:gd name="connsiteX45" fmla="*/ 4985028 w 4990911"/>
              <a:gd name="connsiteY45" fmla="*/ 6817538 h 6858001"/>
              <a:gd name="connsiteX46" fmla="*/ 4990911 w 4990911"/>
              <a:gd name="connsiteY46" fmla="*/ 6858000 h 6858001"/>
              <a:gd name="connsiteX47" fmla="*/ 4085557 w 4990911"/>
              <a:gd name="connsiteY47" fmla="*/ 6858000 h 6858001"/>
              <a:gd name="connsiteX48" fmla="*/ 4085557 w 4990911"/>
              <a:gd name="connsiteY48" fmla="*/ 6858001 h 6858001"/>
              <a:gd name="connsiteX49" fmla="*/ 0 w 4990911"/>
              <a:gd name="connsiteY49" fmla="*/ 6858001 h 6858001"/>
              <a:gd name="connsiteX50" fmla="*/ 0 w 4990911"/>
              <a:gd name="connsiteY50" fmla="*/ 1 h 6858001"/>
              <a:gd name="connsiteX51" fmla="*/ 3646196 w 4990911"/>
              <a:gd name="connsiteY51"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990911" h="6858001">
                <a:moveTo>
                  <a:pt x="3646196" y="0"/>
                </a:moveTo>
                <a:lnTo>
                  <a:pt x="4989734" y="0"/>
                </a:lnTo>
                <a:lnTo>
                  <a:pt x="4964689" y="155677"/>
                </a:lnTo>
                <a:lnTo>
                  <a:pt x="4940820" y="310668"/>
                </a:lnTo>
                <a:lnTo>
                  <a:pt x="4917456" y="466344"/>
                </a:lnTo>
                <a:lnTo>
                  <a:pt x="4897453" y="622707"/>
                </a:lnTo>
                <a:lnTo>
                  <a:pt x="4877282" y="778383"/>
                </a:lnTo>
                <a:lnTo>
                  <a:pt x="4858456" y="934746"/>
                </a:lnTo>
                <a:lnTo>
                  <a:pt x="4842320" y="1089051"/>
                </a:lnTo>
                <a:lnTo>
                  <a:pt x="4827024" y="1245413"/>
                </a:lnTo>
                <a:lnTo>
                  <a:pt x="4813072" y="1401090"/>
                </a:lnTo>
                <a:lnTo>
                  <a:pt x="4800970" y="1554023"/>
                </a:lnTo>
                <a:lnTo>
                  <a:pt x="4788867" y="1709014"/>
                </a:lnTo>
                <a:lnTo>
                  <a:pt x="4778782" y="1861947"/>
                </a:lnTo>
                <a:lnTo>
                  <a:pt x="4770882" y="2014881"/>
                </a:lnTo>
                <a:lnTo>
                  <a:pt x="4762645" y="2167128"/>
                </a:lnTo>
                <a:lnTo>
                  <a:pt x="4755754" y="2318004"/>
                </a:lnTo>
                <a:lnTo>
                  <a:pt x="4750879" y="2467509"/>
                </a:lnTo>
                <a:lnTo>
                  <a:pt x="4746677" y="2617013"/>
                </a:lnTo>
                <a:lnTo>
                  <a:pt x="4742643" y="2765146"/>
                </a:lnTo>
                <a:lnTo>
                  <a:pt x="4740794" y="2911221"/>
                </a:lnTo>
                <a:lnTo>
                  <a:pt x="4738777" y="3057297"/>
                </a:lnTo>
                <a:lnTo>
                  <a:pt x="4737768" y="3201315"/>
                </a:lnTo>
                <a:lnTo>
                  <a:pt x="4738777" y="3343961"/>
                </a:lnTo>
                <a:lnTo>
                  <a:pt x="4738777" y="3485236"/>
                </a:lnTo>
                <a:lnTo>
                  <a:pt x="4740794" y="3625139"/>
                </a:lnTo>
                <a:lnTo>
                  <a:pt x="4743819" y="3762299"/>
                </a:lnTo>
                <a:lnTo>
                  <a:pt x="4746677" y="3898087"/>
                </a:lnTo>
                <a:lnTo>
                  <a:pt x="4749871" y="4031133"/>
                </a:lnTo>
                <a:lnTo>
                  <a:pt x="4754745" y="4163492"/>
                </a:lnTo>
                <a:lnTo>
                  <a:pt x="4759956" y="4293793"/>
                </a:lnTo>
                <a:lnTo>
                  <a:pt x="4764662" y="4421352"/>
                </a:lnTo>
                <a:lnTo>
                  <a:pt x="4777942" y="4670298"/>
                </a:lnTo>
                <a:lnTo>
                  <a:pt x="4792061" y="4908956"/>
                </a:lnTo>
                <a:lnTo>
                  <a:pt x="4806853" y="5138013"/>
                </a:lnTo>
                <a:lnTo>
                  <a:pt x="4823158" y="5354726"/>
                </a:lnTo>
                <a:lnTo>
                  <a:pt x="4840135" y="5561838"/>
                </a:lnTo>
                <a:lnTo>
                  <a:pt x="4858456" y="5753862"/>
                </a:lnTo>
                <a:lnTo>
                  <a:pt x="4876442" y="5934227"/>
                </a:lnTo>
                <a:lnTo>
                  <a:pt x="4894427" y="6100191"/>
                </a:lnTo>
                <a:lnTo>
                  <a:pt x="4911404" y="6252438"/>
                </a:lnTo>
                <a:lnTo>
                  <a:pt x="4927541" y="6387541"/>
                </a:lnTo>
                <a:lnTo>
                  <a:pt x="4942837" y="6509613"/>
                </a:lnTo>
                <a:lnTo>
                  <a:pt x="4955612" y="6612483"/>
                </a:lnTo>
                <a:lnTo>
                  <a:pt x="4967714" y="6698894"/>
                </a:lnTo>
                <a:lnTo>
                  <a:pt x="4985028" y="6817538"/>
                </a:lnTo>
                <a:lnTo>
                  <a:pt x="4990911" y="6858000"/>
                </a:lnTo>
                <a:lnTo>
                  <a:pt x="4085557" y="6858000"/>
                </a:lnTo>
                <a:lnTo>
                  <a:pt x="4085557" y="6858001"/>
                </a:lnTo>
                <a:lnTo>
                  <a:pt x="0" y="6858001"/>
                </a:lnTo>
                <a:lnTo>
                  <a:pt x="0" y="1"/>
                </a:lnTo>
                <a:lnTo>
                  <a:pt x="3646196" y="1"/>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90CF4C2-D4E5-E110-F0BE-3F9C7AD720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AFEB6CE9-94B9-54F8-6CA4-51B02043100B}"/>
              </a:ext>
            </a:extLst>
          </p:cNvPr>
          <p:cNvSpPr>
            <a:spLocks noGrp="1"/>
          </p:cNvSpPr>
          <p:nvPr>
            <p:ph type="title"/>
          </p:nvPr>
        </p:nvSpPr>
        <p:spPr>
          <a:xfrm>
            <a:off x="653143" y="1645921"/>
            <a:ext cx="3522879" cy="683394"/>
          </a:xfrm>
        </p:spPr>
        <p:txBody>
          <a:bodyPr>
            <a:noAutofit/>
          </a:bodyPr>
          <a:lstStyle/>
          <a:p>
            <a:pPr algn="ctr"/>
            <a:r>
              <a:rPr lang="en-US" sz="4400" dirty="0">
                <a:solidFill>
                  <a:srgbClr val="FFFFFF"/>
                </a:solidFill>
                <a:latin typeface="+mn-lt"/>
              </a:rPr>
              <a:t>Phishing Attacks</a:t>
            </a:r>
          </a:p>
        </p:txBody>
      </p:sp>
      <p:sp>
        <p:nvSpPr>
          <p:cNvPr id="3" name="Content Placeholder 2">
            <a:extLst>
              <a:ext uri="{FF2B5EF4-FFF2-40B4-BE49-F238E27FC236}">
                <a16:creationId xmlns:a16="http://schemas.microsoft.com/office/drawing/2014/main" id="{5BE9AFB5-49C3-BF7C-A99F-C5BFA512A9A3}"/>
              </a:ext>
            </a:extLst>
          </p:cNvPr>
          <p:cNvSpPr>
            <a:spLocks noGrp="1"/>
          </p:cNvSpPr>
          <p:nvPr>
            <p:ph idx="1"/>
          </p:nvPr>
        </p:nvSpPr>
        <p:spPr>
          <a:xfrm>
            <a:off x="5204109" y="1645920"/>
            <a:ext cx="5919503" cy="4470821"/>
          </a:xfrm>
        </p:spPr>
        <p:txBody>
          <a:bodyPr>
            <a:normAutofit/>
          </a:bodyPr>
          <a:lstStyle/>
          <a:p>
            <a:r>
              <a:rPr lang="en-US" dirty="0"/>
              <a:t>IMPACT:  </a:t>
            </a:r>
            <a:r>
              <a:rPr lang="en-US" b="1" dirty="0">
                <a:solidFill>
                  <a:schemeClr val="accent1"/>
                </a:solidFill>
              </a:rPr>
              <a:t>HIGH</a:t>
            </a:r>
          </a:p>
          <a:p>
            <a:r>
              <a:rPr lang="en-US" dirty="0"/>
              <a:t>Employees could be more susceptible to phishing attacks on their personal devices as they may not be as likely to scrutinize e-mails or messages coming in</a:t>
            </a:r>
          </a:p>
          <a:p>
            <a:r>
              <a:rPr lang="en-US" dirty="0"/>
              <a:t>PROBABILITY:  </a:t>
            </a:r>
            <a:r>
              <a:rPr lang="en-US" b="1" dirty="0">
                <a:solidFill>
                  <a:schemeClr val="accent1"/>
                </a:solidFill>
              </a:rPr>
              <a:t>HIGH</a:t>
            </a:r>
          </a:p>
          <a:p>
            <a:r>
              <a:rPr lang="en-US" dirty="0">
                <a:solidFill>
                  <a:schemeClr val="accent1"/>
                </a:solidFill>
              </a:rPr>
              <a:t>Phishing attacks are one of the most common ways hackers can gain access to a network. </a:t>
            </a:r>
            <a:r>
              <a:rPr lang="en-US" dirty="0"/>
              <a:t>These attacks can be targeted to the individual and be very convincing.</a:t>
            </a:r>
          </a:p>
          <a:p>
            <a:endParaRPr lang="en-US" dirty="0"/>
          </a:p>
        </p:txBody>
      </p:sp>
      <p:sp>
        <p:nvSpPr>
          <p:cNvPr id="4" name="Slide Number Placeholder 3">
            <a:extLst>
              <a:ext uri="{FF2B5EF4-FFF2-40B4-BE49-F238E27FC236}">
                <a16:creationId xmlns:a16="http://schemas.microsoft.com/office/drawing/2014/main" id="{5556998F-08FC-2D3A-4F3E-1D8A62125CAE}"/>
              </a:ext>
            </a:extLst>
          </p:cNvPr>
          <p:cNvSpPr>
            <a:spLocks noGrp="1"/>
          </p:cNvSpPr>
          <p:nvPr>
            <p:ph type="sldNum" sz="quarter" idx="12"/>
          </p:nvPr>
        </p:nvSpPr>
        <p:spPr/>
        <p:txBody>
          <a:bodyPr/>
          <a:lstStyle/>
          <a:p>
            <a:fld id="{27CE633F-9882-4A5C-83A2-1109D0C73261}" type="slidenum">
              <a:rPr lang="en-US" smtClean="0"/>
              <a:t>12</a:t>
            </a:fld>
            <a:endParaRPr lang="en-US"/>
          </a:p>
        </p:txBody>
      </p:sp>
    </p:spTree>
    <p:extLst>
      <p:ext uri="{BB962C8B-B14F-4D97-AF65-F5344CB8AC3E}">
        <p14:creationId xmlns:p14="http://schemas.microsoft.com/office/powerpoint/2010/main" val="1437794780"/>
      </p:ext>
    </p:extLst>
  </p:cSld>
  <p:clrMapOvr>
    <a:overrideClrMapping bg1="lt1" tx1="dk1" bg2="lt2" tx2="dk2" accent1="accent1" accent2="accent2" accent3="accent3" accent4="accent4" accent5="accent5" accent6="accent6" hlink="hlink" folHlink="folHlink"/>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38B3B016-11A3-0772-5C61-46ED123F42CA}"/>
            </a:ext>
          </a:extLst>
        </p:cNvPr>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CEF281D3-F458-AEAE-6934-5E9EF1F60C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7" name="Freeform 36">
            <a:extLst>
              <a:ext uri="{FF2B5EF4-FFF2-40B4-BE49-F238E27FC236}">
                <a16:creationId xmlns:a16="http://schemas.microsoft.com/office/drawing/2014/main" id="{ADCDCF3E-F966-0CD2-55C7-4BDA7E7C4C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44637"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2">
              <a:alpha val="20000"/>
            </a:schemeClr>
          </a:solidFill>
          <a:ln>
            <a:noFill/>
          </a:ln>
        </p:spPr>
        <p:txBody>
          <a:bodyPr rtlCol="0" anchor="ctr"/>
          <a:lstStyle/>
          <a:p>
            <a:pPr algn="ctr"/>
            <a:endParaRPr lang="en-US"/>
          </a:p>
        </p:txBody>
      </p:sp>
      <p:sp>
        <p:nvSpPr>
          <p:cNvPr id="18" name="Freeform: Shape 17">
            <a:extLst>
              <a:ext uri="{FF2B5EF4-FFF2-40B4-BE49-F238E27FC236}">
                <a16:creationId xmlns:a16="http://schemas.microsoft.com/office/drawing/2014/main" id="{70FB6673-0E43-C2B1-41D1-DA58C7ABA7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990911" cy="6858001"/>
          </a:xfrm>
          <a:custGeom>
            <a:avLst/>
            <a:gdLst>
              <a:gd name="connsiteX0" fmla="*/ 3646196 w 4990911"/>
              <a:gd name="connsiteY0" fmla="*/ 0 h 6858001"/>
              <a:gd name="connsiteX1" fmla="*/ 4989734 w 4990911"/>
              <a:gd name="connsiteY1" fmla="*/ 0 h 6858001"/>
              <a:gd name="connsiteX2" fmla="*/ 4964689 w 4990911"/>
              <a:gd name="connsiteY2" fmla="*/ 155677 h 6858001"/>
              <a:gd name="connsiteX3" fmla="*/ 4940820 w 4990911"/>
              <a:gd name="connsiteY3" fmla="*/ 310668 h 6858001"/>
              <a:gd name="connsiteX4" fmla="*/ 4917456 w 4990911"/>
              <a:gd name="connsiteY4" fmla="*/ 466344 h 6858001"/>
              <a:gd name="connsiteX5" fmla="*/ 4897453 w 4990911"/>
              <a:gd name="connsiteY5" fmla="*/ 622707 h 6858001"/>
              <a:gd name="connsiteX6" fmla="*/ 4877282 w 4990911"/>
              <a:gd name="connsiteY6" fmla="*/ 778383 h 6858001"/>
              <a:gd name="connsiteX7" fmla="*/ 4858456 w 4990911"/>
              <a:gd name="connsiteY7" fmla="*/ 934746 h 6858001"/>
              <a:gd name="connsiteX8" fmla="*/ 4842320 w 4990911"/>
              <a:gd name="connsiteY8" fmla="*/ 1089051 h 6858001"/>
              <a:gd name="connsiteX9" fmla="*/ 4827024 w 4990911"/>
              <a:gd name="connsiteY9" fmla="*/ 1245413 h 6858001"/>
              <a:gd name="connsiteX10" fmla="*/ 4813072 w 4990911"/>
              <a:gd name="connsiteY10" fmla="*/ 1401090 h 6858001"/>
              <a:gd name="connsiteX11" fmla="*/ 4800970 w 4990911"/>
              <a:gd name="connsiteY11" fmla="*/ 1554023 h 6858001"/>
              <a:gd name="connsiteX12" fmla="*/ 4788867 w 4990911"/>
              <a:gd name="connsiteY12" fmla="*/ 1709014 h 6858001"/>
              <a:gd name="connsiteX13" fmla="*/ 4778782 w 4990911"/>
              <a:gd name="connsiteY13" fmla="*/ 1861947 h 6858001"/>
              <a:gd name="connsiteX14" fmla="*/ 4770882 w 4990911"/>
              <a:gd name="connsiteY14" fmla="*/ 2014881 h 6858001"/>
              <a:gd name="connsiteX15" fmla="*/ 4762645 w 4990911"/>
              <a:gd name="connsiteY15" fmla="*/ 2167128 h 6858001"/>
              <a:gd name="connsiteX16" fmla="*/ 4755754 w 4990911"/>
              <a:gd name="connsiteY16" fmla="*/ 2318004 h 6858001"/>
              <a:gd name="connsiteX17" fmla="*/ 4750879 w 4990911"/>
              <a:gd name="connsiteY17" fmla="*/ 2467509 h 6858001"/>
              <a:gd name="connsiteX18" fmla="*/ 4746677 w 4990911"/>
              <a:gd name="connsiteY18" fmla="*/ 2617013 h 6858001"/>
              <a:gd name="connsiteX19" fmla="*/ 4742643 w 4990911"/>
              <a:gd name="connsiteY19" fmla="*/ 2765146 h 6858001"/>
              <a:gd name="connsiteX20" fmla="*/ 4740794 w 4990911"/>
              <a:gd name="connsiteY20" fmla="*/ 2911221 h 6858001"/>
              <a:gd name="connsiteX21" fmla="*/ 4738777 w 4990911"/>
              <a:gd name="connsiteY21" fmla="*/ 3057297 h 6858001"/>
              <a:gd name="connsiteX22" fmla="*/ 4737768 w 4990911"/>
              <a:gd name="connsiteY22" fmla="*/ 3201315 h 6858001"/>
              <a:gd name="connsiteX23" fmla="*/ 4738777 w 4990911"/>
              <a:gd name="connsiteY23" fmla="*/ 3343961 h 6858001"/>
              <a:gd name="connsiteX24" fmla="*/ 4738777 w 4990911"/>
              <a:gd name="connsiteY24" fmla="*/ 3485236 h 6858001"/>
              <a:gd name="connsiteX25" fmla="*/ 4740794 w 4990911"/>
              <a:gd name="connsiteY25" fmla="*/ 3625139 h 6858001"/>
              <a:gd name="connsiteX26" fmla="*/ 4743819 w 4990911"/>
              <a:gd name="connsiteY26" fmla="*/ 3762299 h 6858001"/>
              <a:gd name="connsiteX27" fmla="*/ 4746677 w 4990911"/>
              <a:gd name="connsiteY27" fmla="*/ 3898087 h 6858001"/>
              <a:gd name="connsiteX28" fmla="*/ 4749871 w 4990911"/>
              <a:gd name="connsiteY28" fmla="*/ 4031133 h 6858001"/>
              <a:gd name="connsiteX29" fmla="*/ 4754745 w 4990911"/>
              <a:gd name="connsiteY29" fmla="*/ 4163492 h 6858001"/>
              <a:gd name="connsiteX30" fmla="*/ 4759956 w 4990911"/>
              <a:gd name="connsiteY30" fmla="*/ 4293793 h 6858001"/>
              <a:gd name="connsiteX31" fmla="*/ 4764662 w 4990911"/>
              <a:gd name="connsiteY31" fmla="*/ 4421352 h 6858001"/>
              <a:gd name="connsiteX32" fmla="*/ 4777942 w 4990911"/>
              <a:gd name="connsiteY32" fmla="*/ 4670298 h 6858001"/>
              <a:gd name="connsiteX33" fmla="*/ 4792061 w 4990911"/>
              <a:gd name="connsiteY33" fmla="*/ 4908956 h 6858001"/>
              <a:gd name="connsiteX34" fmla="*/ 4806853 w 4990911"/>
              <a:gd name="connsiteY34" fmla="*/ 5138013 h 6858001"/>
              <a:gd name="connsiteX35" fmla="*/ 4823158 w 4990911"/>
              <a:gd name="connsiteY35" fmla="*/ 5354726 h 6858001"/>
              <a:gd name="connsiteX36" fmla="*/ 4840135 w 4990911"/>
              <a:gd name="connsiteY36" fmla="*/ 5561838 h 6858001"/>
              <a:gd name="connsiteX37" fmla="*/ 4858456 w 4990911"/>
              <a:gd name="connsiteY37" fmla="*/ 5753862 h 6858001"/>
              <a:gd name="connsiteX38" fmla="*/ 4876442 w 4990911"/>
              <a:gd name="connsiteY38" fmla="*/ 5934227 h 6858001"/>
              <a:gd name="connsiteX39" fmla="*/ 4894427 w 4990911"/>
              <a:gd name="connsiteY39" fmla="*/ 6100191 h 6858001"/>
              <a:gd name="connsiteX40" fmla="*/ 4911404 w 4990911"/>
              <a:gd name="connsiteY40" fmla="*/ 6252438 h 6858001"/>
              <a:gd name="connsiteX41" fmla="*/ 4927541 w 4990911"/>
              <a:gd name="connsiteY41" fmla="*/ 6387541 h 6858001"/>
              <a:gd name="connsiteX42" fmla="*/ 4942837 w 4990911"/>
              <a:gd name="connsiteY42" fmla="*/ 6509613 h 6858001"/>
              <a:gd name="connsiteX43" fmla="*/ 4955612 w 4990911"/>
              <a:gd name="connsiteY43" fmla="*/ 6612483 h 6858001"/>
              <a:gd name="connsiteX44" fmla="*/ 4967714 w 4990911"/>
              <a:gd name="connsiteY44" fmla="*/ 6698894 h 6858001"/>
              <a:gd name="connsiteX45" fmla="*/ 4985028 w 4990911"/>
              <a:gd name="connsiteY45" fmla="*/ 6817538 h 6858001"/>
              <a:gd name="connsiteX46" fmla="*/ 4990911 w 4990911"/>
              <a:gd name="connsiteY46" fmla="*/ 6858000 h 6858001"/>
              <a:gd name="connsiteX47" fmla="*/ 4085557 w 4990911"/>
              <a:gd name="connsiteY47" fmla="*/ 6858000 h 6858001"/>
              <a:gd name="connsiteX48" fmla="*/ 4085557 w 4990911"/>
              <a:gd name="connsiteY48" fmla="*/ 6858001 h 6858001"/>
              <a:gd name="connsiteX49" fmla="*/ 0 w 4990911"/>
              <a:gd name="connsiteY49" fmla="*/ 6858001 h 6858001"/>
              <a:gd name="connsiteX50" fmla="*/ 0 w 4990911"/>
              <a:gd name="connsiteY50" fmla="*/ 1 h 6858001"/>
              <a:gd name="connsiteX51" fmla="*/ 3646196 w 4990911"/>
              <a:gd name="connsiteY51"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990911" h="6858001">
                <a:moveTo>
                  <a:pt x="3646196" y="0"/>
                </a:moveTo>
                <a:lnTo>
                  <a:pt x="4989734" y="0"/>
                </a:lnTo>
                <a:lnTo>
                  <a:pt x="4964689" y="155677"/>
                </a:lnTo>
                <a:lnTo>
                  <a:pt x="4940820" y="310668"/>
                </a:lnTo>
                <a:lnTo>
                  <a:pt x="4917456" y="466344"/>
                </a:lnTo>
                <a:lnTo>
                  <a:pt x="4897453" y="622707"/>
                </a:lnTo>
                <a:lnTo>
                  <a:pt x="4877282" y="778383"/>
                </a:lnTo>
                <a:lnTo>
                  <a:pt x="4858456" y="934746"/>
                </a:lnTo>
                <a:lnTo>
                  <a:pt x="4842320" y="1089051"/>
                </a:lnTo>
                <a:lnTo>
                  <a:pt x="4827024" y="1245413"/>
                </a:lnTo>
                <a:lnTo>
                  <a:pt x="4813072" y="1401090"/>
                </a:lnTo>
                <a:lnTo>
                  <a:pt x="4800970" y="1554023"/>
                </a:lnTo>
                <a:lnTo>
                  <a:pt x="4788867" y="1709014"/>
                </a:lnTo>
                <a:lnTo>
                  <a:pt x="4778782" y="1861947"/>
                </a:lnTo>
                <a:lnTo>
                  <a:pt x="4770882" y="2014881"/>
                </a:lnTo>
                <a:lnTo>
                  <a:pt x="4762645" y="2167128"/>
                </a:lnTo>
                <a:lnTo>
                  <a:pt x="4755754" y="2318004"/>
                </a:lnTo>
                <a:lnTo>
                  <a:pt x="4750879" y="2467509"/>
                </a:lnTo>
                <a:lnTo>
                  <a:pt x="4746677" y="2617013"/>
                </a:lnTo>
                <a:lnTo>
                  <a:pt x="4742643" y="2765146"/>
                </a:lnTo>
                <a:lnTo>
                  <a:pt x="4740794" y="2911221"/>
                </a:lnTo>
                <a:lnTo>
                  <a:pt x="4738777" y="3057297"/>
                </a:lnTo>
                <a:lnTo>
                  <a:pt x="4737768" y="3201315"/>
                </a:lnTo>
                <a:lnTo>
                  <a:pt x="4738777" y="3343961"/>
                </a:lnTo>
                <a:lnTo>
                  <a:pt x="4738777" y="3485236"/>
                </a:lnTo>
                <a:lnTo>
                  <a:pt x="4740794" y="3625139"/>
                </a:lnTo>
                <a:lnTo>
                  <a:pt x="4743819" y="3762299"/>
                </a:lnTo>
                <a:lnTo>
                  <a:pt x="4746677" y="3898087"/>
                </a:lnTo>
                <a:lnTo>
                  <a:pt x="4749871" y="4031133"/>
                </a:lnTo>
                <a:lnTo>
                  <a:pt x="4754745" y="4163492"/>
                </a:lnTo>
                <a:lnTo>
                  <a:pt x="4759956" y="4293793"/>
                </a:lnTo>
                <a:lnTo>
                  <a:pt x="4764662" y="4421352"/>
                </a:lnTo>
                <a:lnTo>
                  <a:pt x="4777942" y="4670298"/>
                </a:lnTo>
                <a:lnTo>
                  <a:pt x="4792061" y="4908956"/>
                </a:lnTo>
                <a:lnTo>
                  <a:pt x="4806853" y="5138013"/>
                </a:lnTo>
                <a:lnTo>
                  <a:pt x="4823158" y="5354726"/>
                </a:lnTo>
                <a:lnTo>
                  <a:pt x="4840135" y="5561838"/>
                </a:lnTo>
                <a:lnTo>
                  <a:pt x="4858456" y="5753862"/>
                </a:lnTo>
                <a:lnTo>
                  <a:pt x="4876442" y="5934227"/>
                </a:lnTo>
                <a:lnTo>
                  <a:pt x="4894427" y="6100191"/>
                </a:lnTo>
                <a:lnTo>
                  <a:pt x="4911404" y="6252438"/>
                </a:lnTo>
                <a:lnTo>
                  <a:pt x="4927541" y="6387541"/>
                </a:lnTo>
                <a:lnTo>
                  <a:pt x="4942837" y="6509613"/>
                </a:lnTo>
                <a:lnTo>
                  <a:pt x="4955612" y="6612483"/>
                </a:lnTo>
                <a:lnTo>
                  <a:pt x="4967714" y="6698894"/>
                </a:lnTo>
                <a:lnTo>
                  <a:pt x="4985028" y="6817538"/>
                </a:lnTo>
                <a:lnTo>
                  <a:pt x="4990911" y="6858000"/>
                </a:lnTo>
                <a:lnTo>
                  <a:pt x="4085557" y="6858000"/>
                </a:lnTo>
                <a:lnTo>
                  <a:pt x="4085557" y="6858001"/>
                </a:lnTo>
                <a:lnTo>
                  <a:pt x="0" y="6858001"/>
                </a:lnTo>
                <a:lnTo>
                  <a:pt x="0" y="1"/>
                </a:lnTo>
                <a:lnTo>
                  <a:pt x="3646196" y="1"/>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B7492C6E-3769-A73E-6302-FC4764C4BB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177FC181-03A5-5055-1EEA-EC0A40357B51}"/>
              </a:ext>
            </a:extLst>
          </p:cNvPr>
          <p:cNvSpPr>
            <a:spLocks noGrp="1"/>
          </p:cNvSpPr>
          <p:nvPr>
            <p:ph type="title"/>
          </p:nvPr>
        </p:nvSpPr>
        <p:spPr>
          <a:xfrm>
            <a:off x="653143" y="1645921"/>
            <a:ext cx="3522879" cy="683394"/>
          </a:xfrm>
        </p:spPr>
        <p:txBody>
          <a:bodyPr>
            <a:noAutofit/>
          </a:bodyPr>
          <a:lstStyle/>
          <a:p>
            <a:pPr algn="ctr"/>
            <a:r>
              <a:rPr lang="en-US" sz="4400" dirty="0">
                <a:solidFill>
                  <a:srgbClr val="FFFFFF"/>
                </a:solidFill>
                <a:latin typeface="+mn-lt"/>
              </a:rPr>
              <a:t>Phishing Attacks</a:t>
            </a:r>
          </a:p>
        </p:txBody>
      </p:sp>
      <p:sp>
        <p:nvSpPr>
          <p:cNvPr id="3" name="Content Placeholder 2">
            <a:extLst>
              <a:ext uri="{FF2B5EF4-FFF2-40B4-BE49-F238E27FC236}">
                <a16:creationId xmlns:a16="http://schemas.microsoft.com/office/drawing/2014/main" id="{CD7804A2-03CF-7F40-0E54-6160FF40700A}"/>
              </a:ext>
            </a:extLst>
          </p:cNvPr>
          <p:cNvSpPr>
            <a:spLocks noGrp="1"/>
          </p:cNvSpPr>
          <p:nvPr>
            <p:ph idx="1"/>
          </p:nvPr>
        </p:nvSpPr>
        <p:spPr>
          <a:xfrm>
            <a:off x="5204109" y="1645920"/>
            <a:ext cx="5919503" cy="4470821"/>
          </a:xfrm>
        </p:spPr>
        <p:txBody>
          <a:bodyPr>
            <a:normAutofit/>
          </a:bodyPr>
          <a:lstStyle/>
          <a:p>
            <a:pPr marL="0" indent="0">
              <a:buNone/>
            </a:pPr>
            <a:r>
              <a:rPr lang="en-US" b="1" dirty="0"/>
              <a:t>Countermeasures</a:t>
            </a:r>
            <a:r>
              <a:rPr lang="en-US" dirty="0"/>
              <a:t>:</a:t>
            </a:r>
          </a:p>
          <a:p>
            <a:pPr marL="0" indent="0">
              <a:buNone/>
            </a:pPr>
            <a:r>
              <a:rPr lang="en-US" dirty="0"/>
              <a:t>Ongoing cybersecurity training</a:t>
            </a:r>
          </a:p>
          <a:p>
            <a:pPr marL="0" indent="0">
              <a:buNone/>
            </a:pPr>
            <a:r>
              <a:rPr lang="en-US" dirty="0"/>
              <a:t>Monitoring software for incoming e-mails/work communications</a:t>
            </a:r>
          </a:p>
          <a:p>
            <a:pPr marL="0" indent="0">
              <a:buNone/>
            </a:pPr>
            <a:r>
              <a:rPr lang="en-US" dirty="0"/>
              <a:t>Multi-factor authentication mitigates further penetration</a:t>
            </a:r>
          </a:p>
          <a:p>
            <a:pPr marL="0" indent="0">
              <a:buNone/>
            </a:pPr>
            <a:r>
              <a:rPr lang="en-US" dirty="0"/>
              <a:t>Simulated phishing attacks</a:t>
            </a:r>
          </a:p>
          <a:p>
            <a:pPr marL="0" indent="0">
              <a:buNone/>
            </a:pPr>
            <a:r>
              <a:rPr lang="en-US" dirty="0"/>
              <a:t>Incidence response plan</a:t>
            </a:r>
          </a:p>
          <a:p>
            <a:pPr marL="0" indent="0">
              <a:buNone/>
            </a:pPr>
            <a:r>
              <a:rPr lang="en-US" dirty="0"/>
              <a:t>Method for reporting attacks</a:t>
            </a:r>
          </a:p>
          <a:p>
            <a:pPr marL="0" indent="0">
              <a:buNone/>
            </a:pPr>
            <a:r>
              <a:rPr lang="en-US" dirty="0"/>
              <a:t>PROBABILITY WITH MITIGATION:</a:t>
            </a:r>
          </a:p>
          <a:p>
            <a:pPr marL="0" indent="0">
              <a:buNone/>
            </a:pPr>
            <a:r>
              <a:rPr lang="en-US" b="1" dirty="0">
                <a:solidFill>
                  <a:schemeClr val="accent3"/>
                </a:solidFill>
              </a:rPr>
              <a:t>MEDIUM</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45F7A4AC-F92C-776F-3C85-5B75DCC5B7F4}"/>
              </a:ext>
            </a:extLst>
          </p:cNvPr>
          <p:cNvSpPr>
            <a:spLocks noGrp="1"/>
          </p:cNvSpPr>
          <p:nvPr>
            <p:ph type="sldNum" sz="quarter" idx="12"/>
          </p:nvPr>
        </p:nvSpPr>
        <p:spPr/>
        <p:txBody>
          <a:bodyPr/>
          <a:lstStyle/>
          <a:p>
            <a:fld id="{27CE633F-9882-4A5C-83A2-1109D0C73261}" type="slidenum">
              <a:rPr lang="en-US" smtClean="0"/>
              <a:t>13</a:t>
            </a:fld>
            <a:endParaRPr lang="en-US"/>
          </a:p>
        </p:txBody>
      </p:sp>
    </p:spTree>
    <p:extLst>
      <p:ext uri="{BB962C8B-B14F-4D97-AF65-F5344CB8AC3E}">
        <p14:creationId xmlns:p14="http://schemas.microsoft.com/office/powerpoint/2010/main" val="2887228393"/>
      </p:ext>
    </p:extLst>
  </p:cSld>
  <p:clrMapOvr>
    <a:overrideClrMapping bg1="lt1" tx1="dk1" bg2="lt2" tx2="dk2" accent1="accent1" accent2="accent2" accent3="accent3" accent4="accent4" accent5="accent5" accent6="accent6" hlink="hlink" folHlink="folHlink"/>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46400CC-B677-857F-C2C2-90679616E6EE}"/>
            </a:ext>
          </a:extLst>
        </p:cNvPr>
        <p:cNvGrpSpPr/>
        <p:nvPr/>
      </p:nvGrpSpPr>
      <p:grpSpPr>
        <a:xfrm>
          <a:off x="0" y="0"/>
          <a:ext cx="0" cy="0"/>
          <a:chOff x="0" y="0"/>
          <a:chExt cx="0" cy="0"/>
        </a:xfrm>
      </p:grpSpPr>
      <p:sp>
        <p:nvSpPr>
          <p:cNvPr id="36" name="Rectangle 35">
            <a:extLst>
              <a:ext uri="{FF2B5EF4-FFF2-40B4-BE49-F238E27FC236}">
                <a16:creationId xmlns:a16="http://schemas.microsoft.com/office/drawing/2014/main" id="{796D98A6-B6A4-A5E0-1449-0F54B0B52C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38" name="Freeform 7">
            <a:extLst>
              <a:ext uri="{FF2B5EF4-FFF2-40B4-BE49-F238E27FC236}">
                <a16:creationId xmlns:a16="http://schemas.microsoft.com/office/drawing/2014/main" id="{6C7A5F14-4ADB-2F23-56F8-9207858889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4167CDB7-0D30-FAA7-78CE-74402A263697}"/>
              </a:ext>
            </a:extLst>
          </p:cNvPr>
          <p:cNvSpPr>
            <a:spLocks noGrp="1"/>
          </p:cNvSpPr>
          <p:nvPr>
            <p:ph type="title"/>
          </p:nvPr>
        </p:nvSpPr>
        <p:spPr>
          <a:xfrm>
            <a:off x="648930" y="629267"/>
            <a:ext cx="9252154" cy="1016654"/>
          </a:xfrm>
        </p:spPr>
        <p:txBody>
          <a:bodyPr>
            <a:normAutofit/>
          </a:bodyPr>
          <a:lstStyle/>
          <a:p>
            <a:r>
              <a:rPr lang="en-US" dirty="0">
                <a:solidFill>
                  <a:srgbClr val="EBEBEB"/>
                </a:solidFill>
                <a:latin typeface="+mn-lt"/>
              </a:rPr>
              <a:t>Phishing Attacks</a:t>
            </a:r>
          </a:p>
        </p:txBody>
      </p:sp>
      <p:sp>
        <p:nvSpPr>
          <p:cNvPr id="40" name="Rectangle 39">
            <a:extLst>
              <a:ext uri="{FF2B5EF4-FFF2-40B4-BE49-F238E27FC236}">
                <a16:creationId xmlns:a16="http://schemas.microsoft.com/office/drawing/2014/main" id="{1739C914-5808-F6CF-4DF8-093D4D2F4D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 name="Slide Number Placeholder 3">
            <a:extLst>
              <a:ext uri="{FF2B5EF4-FFF2-40B4-BE49-F238E27FC236}">
                <a16:creationId xmlns:a16="http://schemas.microsoft.com/office/drawing/2014/main" id="{ADF85521-5656-415F-398E-2EC873F36E2E}"/>
              </a:ext>
            </a:extLst>
          </p:cNvPr>
          <p:cNvSpPr>
            <a:spLocks noGrp="1"/>
          </p:cNvSpPr>
          <p:nvPr>
            <p:ph type="sldNum" sz="quarter" idx="12"/>
          </p:nvPr>
        </p:nvSpPr>
        <p:spPr>
          <a:xfrm>
            <a:off x="10352540" y="295729"/>
            <a:ext cx="838199" cy="767687"/>
          </a:xfrm>
        </p:spPr>
        <p:txBody>
          <a:bodyPr>
            <a:normAutofit/>
          </a:bodyPr>
          <a:lstStyle/>
          <a:p>
            <a:pPr>
              <a:spcAft>
                <a:spcPts val="600"/>
              </a:spcAft>
            </a:pPr>
            <a:fld id="{27CE633F-9882-4A5C-83A2-1109D0C73261}" type="slidenum">
              <a:rPr lang="en-US">
                <a:solidFill>
                  <a:srgbClr val="FFFFFF"/>
                </a:solidFill>
              </a:rPr>
              <a:pPr>
                <a:spcAft>
                  <a:spcPts val="600"/>
                </a:spcAft>
              </a:pPr>
              <a:t>14</a:t>
            </a:fld>
            <a:endParaRPr lang="en-US">
              <a:solidFill>
                <a:srgbClr val="FFFFFF"/>
              </a:solidFill>
            </a:endParaRPr>
          </a:p>
        </p:txBody>
      </p:sp>
      <p:sp>
        <p:nvSpPr>
          <p:cNvPr id="42" name="Freeform: Shape 41">
            <a:extLst>
              <a:ext uri="{FF2B5EF4-FFF2-40B4-BE49-F238E27FC236}">
                <a16:creationId xmlns:a16="http://schemas.microsoft.com/office/drawing/2014/main" id="{FC99F705-AB59-920B-6F13-9AF7CAE5D6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8" cy="5095933"/>
          </a:xfrm>
          <a:custGeom>
            <a:avLst/>
            <a:gdLst>
              <a:gd name="connsiteX0" fmla="*/ 1 w 12192418"/>
              <a:gd name="connsiteY0" fmla="*/ 0 h 5095933"/>
              <a:gd name="connsiteX1" fmla="*/ 71932 w 12192418"/>
              <a:gd name="connsiteY1" fmla="*/ 12261 h 5095933"/>
              <a:gd name="connsiteX2" fmla="*/ 282849 w 12192418"/>
              <a:gd name="connsiteY2" fmla="*/ 48343 h 5095933"/>
              <a:gd name="connsiteX3" fmla="*/ 436464 w 12192418"/>
              <a:gd name="connsiteY3" fmla="*/ 73565 h 5095933"/>
              <a:gd name="connsiteX4" fmla="*/ 619339 w 12192418"/>
              <a:gd name="connsiteY4" fmla="*/ 100188 h 5095933"/>
              <a:gd name="connsiteX5" fmla="*/ 836351 w 12192418"/>
              <a:gd name="connsiteY5" fmla="*/ 132066 h 5095933"/>
              <a:gd name="connsiteX6" fmla="*/ 1076528 w 12192418"/>
              <a:gd name="connsiteY6" fmla="*/ 165696 h 5095933"/>
              <a:gd name="connsiteX7" fmla="*/ 1347184 w 12192418"/>
              <a:gd name="connsiteY7" fmla="*/ 201077 h 5095933"/>
              <a:gd name="connsiteX8" fmla="*/ 1642223 w 12192418"/>
              <a:gd name="connsiteY8" fmla="*/ 238560 h 5095933"/>
              <a:gd name="connsiteX9" fmla="*/ 1962864 w 12192418"/>
              <a:gd name="connsiteY9" fmla="*/ 276043 h 5095933"/>
              <a:gd name="connsiteX10" fmla="*/ 2304232 w 12192418"/>
              <a:gd name="connsiteY10" fmla="*/ 314227 h 5095933"/>
              <a:gd name="connsiteX11" fmla="*/ 2672421 w 12192418"/>
              <a:gd name="connsiteY11" fmla="*/ 349608 h 5095933"/>
              <a:gd name="connsiteX12" fmla="*/ 3057678 w 12192418"/>
              <a:gd name="connsiteY12" fmla="*/ 383588 h 5095933"/>
              <a:gd name="connsiteX13" fmla="*/ 3464881 w 12192418"/>
              <a:gd name="connsiteY13" fmla="*/ 414415 h 5095933"/>
              <a:gd name="connsiteX14" fmla="*/ 3889152 w 12192418"/>
              <a:gd name="connsiteY14" fmla="*/ 443841 h 5095933"/>
              <a:gd name="connsiteX15" fmla="*/ 4331710 w 12192418"/>
              <a:gd name="connsiteY15" fmla="*/ 471515 h 5095933"/>
              <a:gd name="connsiteX16" fmla="*/ 4558476 w 12192418"/>
              <a:gd name="connsiteY16" fmla="*/ 481324 h 5095933"/>
              <a:gd name="connsiteX17" fmla="*/ 4790118 w 12192418"/>
              <a:gd name="connsiteY17" fmla="*/ 492183 h 5095933"/>
              <a:gd name="connsiteX18" fmla="*/ 5025418 w 12192418"/>
              <a:gd name="connsiteY18" fmla="*/ 502342 h 5095933"/>
              <a:gd name="connsiteX19" fmla="*/ 5261937 w 12192418"/>
              <a:gd name="connsiteY19" fmla="*/ 508998 h 5095933"/>
              <a:gd name="connsiteX20" fmla="*/ 5503332 w 12192418"/>
              <a:gd name="connsiteY20" fmla="*/ 514953 h 5095933"/>
              <a:gd name="connsiteX21" fmla="*/ 5747167 w 12192418"/>
              <a:gd name="connsiteY21" fmla="*/ 521259 h 5095933"/>
              <a:gd name="connsiteX22" fmla="*/ 5995877 w 12192418"/>
              <a:gd name="connsiteY22" fmla="*/ 525463 h 5095933"/>
              <a:gd name="connsiteX23" fmla="*/ 6247026 w 12192418"/>
              <a:gd name="connsiteY23" fmla="*/ 525463 h 5095933"/>
              <a:gd name="connsiteX24" fmla="*/ 6500613 w 12192418"/>
              <a:gd name="connsiteY24" fmla="*/ 527565 h 5095933"/>
              <a:gd name="connsiteX25" fmla="*/ 6756639 w 12192418"/>
              <a:gd name="connsiteY25" fmla="*/ 525463 h 5095933"/>
              <a:gd name="connsiteX26" fmla="*/ 7016322 w 12192418"/>
              <a:gd name="connsiteY26" fmla="*/ 521259 h 5095933"/>
              <a:gd name="connsiteX27" fmla="*/ 7276005 w 12192418"/>
              <a:gd name="connsiteY27" fmla="*/ 517406 h 5095933"/>
              <a:gd name="connsiteX28" fmla="*/ 7539345 w 12192418"/>
              <a:gd name="connsiteY28" fmla="*/ 508998 h 5095933"/>
              <a:gd name="connsiteX29" fmla="*/ 7805124 w 12192418"/>
              <a:gd name="connsiteY29" fmla="*/ 500241 h 5095933"/>
              <a:gd name="connsiteX30" fmla="*/ 8070903 w 12192418"/>
              <a:gd name="connsiteY30" fmla="*/ 490082 h 5095933"/>
              <a:gd name="connsiteX31" fmla="*/ 8339121 w 12192418"/>
              <a:gd name="connsiteY31" fmla="*/ 475719 h 5095933"/>
              <a:gd name="connsiteX32" fmla="*/ 8609776 w 12192418"/>
              <a:gd name="connsiteY32" fmla="*/ 458554 h 5095933"/>
              <a:gd name="connsiteX33" fmla="*/ 8881651 w 12192418"/>
              <a:gd name="connsiteY33" fmla="*/ 442089 h 5095933"/>
              <a:gd name="connsiteX34" fmla="*/ 9153526 w 12192418"/>
              <a:gd name="connsiteY34" fmla="*/ 421071 h 5095933"/>
              <a:gd name="connsiteX35" fmla="*/ 9429058 w 12192418"/>
              <a:gd name="connsiteY35" fmla="*/ 395849 h 5095933"/>
              <a:gd name="connsiteX36" fmla="*/ 9700933 w 12192418"/>
              <a:gd name="connsiteY36" fmla="*/ 370626 h 5095933"/>
              <a:gd name="connsiteX37" fmla="*/ 9977684 w 12192418"/>
              <a:gd name="connsiteY37" fmla="*/ 341551 h 5095933"/>
              <a:gd name="connsiteX38" fmla="*/ 10255655 w 12192418"/>
              <a:gd name="connsiteY38" fmla="*/ 309673 h 5095933"/>
              <a:gd name="connsiteX39" fmla="*/ 10529968 w 12192418"/>
              <a:gd name="connsiteY39" fmla="*/ 276043 h 5095933"/>
              <a:gd name="connsiteX40" fmla="*/ 10807939 w 12192418"/>
              <a:gd name="connsiteY40" fmla="*/ 236809 h 5095933"/>
              <a:gd name="connsiteX41" fmla="*/ 11084690 w 12192418"/>
              <a:gd name="connsiteY41" fmla="*/ 194772 h 5095933"/>
              <a:gd name="connsiteX42" fmla="*/ 11362661 w 12192418"/>
              <a:gd name="connsiteY42" fmla="*/ 153085 h 5095933"/>
              <a:gd name="connsiteX43" fmla="*/ 11639412 w 12192418"/>
              <a:gd name="connsiteY43" fmla="*/ 104392 h 5095933"/>
              <a:gd name="connsiteX44" fmla="*/ 11914945 w 12192418"/>
              <a:gd name="connsiteY44" fmla="*/ 54648 h 5095933"/>
              <a:gd name="connsiteX45" fmla="*/ 12191696 w 12192418"/>
              <a:gd name="connsiteY45" fmla="*/ 2452 h 5095933"/>
              <a:gd name="connsiteX46" fmla="*/ 12191696 w 12192418"/>
              <a:gd name="connsiteY46" fmla="*/ 2109542 h 5095933"/>
              <a:gd name="connsiteX47" fmla="*/ 12191999 w 12192418"/>
              <a:gd name="connsiteY47" fmla="*/ 2109542 h 5095933"/>
              <a:gd name="connsiteX48" fmla="*/ 12191999 w 12192418"/>
              <a:gd name="connsiteY48" fmla="*/ 2802467 h 5095933"/>
              <a:gd name="connsiteX49" fmla="*/ 12192418 w 12192418"/>
              <a:gd name="connsiteY49" fmla="*/ 2802467 h 5095933"/>
              <a:gd name="connsiteX50" fmla="*/ 12192418 w 12192418"/>
              <a:gd name="connsiteY50" fmla="*/ 5095933 h 5095933"/>
              <a:gd name="connsiteX51" fmla="*/ 1 w 12192418"/>
              <a:gd name="connsiteY51" fmla="*/ 5095933 h 5095933"/>
              <a:gd name="connsiteX52" fmla="*/ 1 w 12192418"/>
              <a:gd name="connsiteY52" fmla="*/ 4074529 h 5095933"/>
              <a:gd name="connsiteX53" fmla="*/ 0 w 12192418"/>
              <a:gd name="connsiteY53" fmla="*/ 4074529 h 5095933"/>
              <a:gd name="connsiteX54" fmla="*/ 0 w 12192418"/>
              <a:gd name="connsiteY54" fmla="*/ 2109542 h 5095933"/>
              <a:gd name="connsiteX55" fmla="*/ 1 w 12192418"/>
              <a:gd name="connsiteY55" fmla="*/ 2109542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418" h="5095933">
                <a:moveTo>
                  <a:pt x="1" y="0"/>
                </a:moveTo>
                <a:lnTo>
                  <a:pt x="71932" y="12261"/>
                </a:lnTo>
                <a:lnTo>
                  <a:pt x="282849" y="48343"/>
                </a:lnTo>
                <a:lnTo>
                  <a:pt x="436464" y="73565"/>
                </a:lnTo>
                <a:lnTo>
                  <a:pt x="619339" y="100188"/>
                </a:lnTo>
                <a:lnTo>
                  <a:pt x="836351" y="132066"/>
                </a:lnTo>
                <a:lnTo>
                  <a:pt x="1076528" y="165696"/>
                </a:lnTo>
                <a:lnTo>
                  <a:pt x="1347184" y="201077"/>
                </a:lnTo>
                <a:lnTo>
                  <a:pt x="1642223" y="238560"/>
                </a:lnTo>
                <a:lnTo>
                  <a:pt x="1962864" y="276043"/>
                </a:lnTo>
                <a:lnTo>
                  <a:pt x="2304232" y="314227"/>
                </a:lnTo>
                <a:lnTo>
                  <a:pt x="2672421" y="349608"/>
                </a:lnTo>
                <a:lnTo>
                  <a:pt x="3057678" y="383588"/>
                </a:lnTo>
                <a:lnTo>
                  <a:pt x="3464881" y="414415"/>
                </a:lnTo>
                <a:lnTo>
                  <a:pt x="3889152" y="443841"/>
                </a:lnTo>
                <a:lnTo>
                  <a:pt x="4331710" y="471515"/>
                </a:lnTo>
                <a:lnTo>
                  <a:pt x="4558476" y="481324"/>
                </a:lnTo>
                <a:lnTo>
                  <a:pt x="4790118" y="492183"/>
                </a:lnTo>
                <a:lnTo>
                  <a:pt x="5025418" y="502342"/>
                </a:lnTo>
                <a:lnTo>
                  <a:pt x="5261937" y="508998"/>
                </a:lnTo>
                <a:lnTo>
                  <a:pt x="5503332" y="514953"/>
                </a:lnTo>
                <a:lnTo>
                  <a:pt x="5747167" y="521259"/>
                </a:lnTo>
                <a:lnTo>
                  <a:pt x="5995877" y="525463"/>
                </a:lnTo>
                <a:lnTo>
                  <a:pt x="6247026" y="525463"/>
                </a:lnTo>
                <a:lnTo>
                  <a:pt x="6500613" y="527565"/>
                </a:lnTo>
                <a:lnTo>
                  <a:pt x="6756639" y="525463"/>
                </a:lnTo>
                <a:lnTo>
                  <a:pt x="7016322" y="521259"/>
                </a:lnTo>
                <a:lnTo>
                  <a:pt x="7276005" y="517406"/>
                </a:lnTo>
                <a:lnTo>
                  <a:pt x="7539345" y="508998"/>
                </a:lnTo>
                <a:lnTo>
                  <a:pt x="7805124" y="500241"/>
                </a:lnTo>
                <a:lnTo>
                  <a:pt x="8070903" y="490082"/>
                </a:lnTo>
                <a:lnTo>
                  <a:pt x="8339121" y="475719"/>
                </a:lnTo>
                <a:lnTo>
                  <a:pt x="8609776" y="458554"/>
                </a:lnTo>
                <a:lnTo>
                  <a:pt x="8881651" y="442089"/>
                </a:lnTo>
                <a:lnTo>
                  <a:pt x="9153526" y="421071"/>
                </a:lnTo>
                <a:lnTo>
                  <a:pt x="9429058" y="395849"/>
                </a:lnTo>
                <a:lnTo>
                  <a:pt x="9700933" y="370626"/>
                </a:lnTo>
                <a:lnTo>
                  <a:pt x="9977684" y="341551"/>
                </a:lnTo>
                <a:lnTo>
                  <a:pt x="10255655" y="309673"/>
                </a:lnTo>
                <a:lnTo>
                  <a:pt x="10529968" y="276043"/>
                </a:lnTo>
                <a:lnTo>
                  <a:pt x="10807939" y="236809"/>
                </a:lnTo>
                <a:lnTo>
                  <a:pt x="11084690" y="194772"/>
                </a:lnTo>
                <a:lnTo>
                  <a:pt x="11362661" y="153085"/>
                </a:lnTo>
                <a:lnTo>
                  <a:pt x="11639412" y="104392"/>
                </a:lnTo>
                <a:lnTo>
                  <a:pt x="11914945" y="54648"/>
                </a:lnTo>
                <a:lnTo>
                  <a:pt x="12191696" y="2452"/>
                </a:lnTo>
                <a:lnTo>
                  <a:pt x="12191696" y="2109542"/>
                </a:lnTo>
                <a:lnTo>
                  <a:pt x="12191999" y="2109542"/>
                </a:lnTo>
                <a:lnTo>
                  <a:pt x="12191999" y="2802467"/>
                </a:lnTo>
                <a:lnTo>
                  <a:pt x="12192418" y="2802467"/>
                </a:lnTo>
                <a:lnTo>
                  <a:pt x="12192418" y="5095933"/>
                </a:lnTo>
                <a:lnTo>
                  <a:pt x="1" y="5095933"/>
                </a:lnTo>
                <a:lnTo>
                  <a:pt x="1" y="4074529"/>
                </a:lnTo>
                <a:lnTo>
                  <a:pt x="0" y="4074529"/>
                </a:lnTo>
                <a:lnTo>
                  <a:pt x="0" y="2109542"/>
                </a:lnTo>
                <a:lnTo>
                  <a:pt x="1" y="2109542"/>
                </a:lnTo>
                <a:close/>
              </a:path>
            </a:pathLst>
          </a:custGeom>
          <a:solidFill>
            <a:schemeClr val="bg1"/>
          </a:solidFill>
          <a:ln>
            <a:noFill/>
          </a:ln>
        </p:spPr>
        <p:txBody>
          <a:bodyPr/>
          <a:lstStyle/>
          <a:p>
            <a:endParaRPr lang="en-US"/>
          </a:p>
        </p:txBody>
      </p:sp>
      <p:graphicFrame>
        <p:nvGraphicFramePr>
          <p:cNvPr id="21" name="Content Placeholder 2">
            <a:extLst>
              <a:ext uri="{FF2B5EF4-FFF2-40B4-BE49-F238E27FC236}">
                <a16:creationId xmlns:a16="http://schemas.microsoft.com/office/drawing/2014/main" id="{A0F9794A-F567-5CD3-8D56-8D64E89B8A0A}"/>
              </a:ext>
            </a:extLst>
          </p:cNvPr>
          <p:cNvGraphicFramePr>
            <a:graphicFrameLocks noGrp="1"/>
          </p:cNvGraphicFramePr>
          <p:nvPr>
            <p:ph idx="1"/>
            <p:extLst>
              <p:ext uri="{D42A27DB-BD31-4B8C-83A1-F6EECF244321}">
                <p14:modId xmlns:p14="http://schemas.microsoft.com/office/powerpoint/2010/main" val="1362661904"/>
              </p:ext>
            </p:extLst>
          </p:nvPr>
        </p:nvGraphicFramePr>
        <p:xfrm>
          <a:off x="648930" y="2810256"/>
          <a:ext cx="10895370" cy="34042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4572718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F9E4B233-920A-1098-8FEE-69ADE99E3FC8}"/>
            </a:ext>
          </a:extLst>
        </p:cNvPr>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A884BC2C-E3BF-CDEC-1A46-45C365C367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7" name="Freeform 36">
            <a:extLst>
              <a:ext uri="{FF2B5EF4-FFF2-40B4-BE49-F238E27FC236}">
                <a16:creationId xmlns:a16="http://schemas.microsoft.com/office/drawing/2014/main" id="{0ADC6574-F99D-232B-9F70-401D8F0A99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44637"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2">
              <a:alpha val="20000"/>
            </a:schemeClr>
          </a:solidFill>
          <a:ln>
            <a:noFill/>
          </a:ln>
        </p:spPr>
        <p:txBody>
          <a:bodyPr rtlCol="0" anchor="ctr"/>
          <a:lstStyle/>
          <a:p>
            <a:pPr algn="ctr"/>
            <a:endParaRPr lang="en-US"/>
          </a:p>
        </p:txBody>
      </p:sp>
      <p:sp>
        <p:nvSpPr>
          <p:cNvPr id="18" name="Freeform: Shape 17">
            <a:extLst>
              <a:ext uri="{FF2B5EF4-FFF2-40B4-BE49-F238E27FC236}">
                <a16:creationId xmlns:a16="http://schemas.microsoft.com/office/drawing/2014/main" id="{BDEEB03D-2BAD-1325-E9C6-40BA471F96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990911" cy="6858001"/>
          </a:xfrm>
          <a:custGeom>
            <a:avLst/>
            <a:gdLst>
              <a:gd name="connsiteX0" fmla="*/ 3646196 w 4990911"/>
              <a:gd name="connsiteY0" fmla="*/ 0 h 6858001"/>
              <a:gd name="connsiteX1" fmla="*/ 4989734 w 4990911"/>
              <a:gd name="connsiteY1" fmla="*/ 0 h 6858001"/>
              <a:gd name="connsiteX2" fmla="*/ 4964689 w 4990911"/>
              <a:gd name="connsiteY2" fmla="*/ 155677 h 6858001"/>
              <a:gd name="connsiteX3" fmla="*/ 4940820 w 4990911"/>
              <a:gd name="connsiteY3" fmla="*/ 310668 h 6858001"/>
              <a:gd name="connsiteX4" fmla="*/ 4917456 w 4990911"/>
              <a:gd name="connsiteY4" fmla="*/ 466344 h 6858001"/>
              <a:gd name="connsiteX5" fmla="*/ 4897453 w 4990911"/>
              <a:gd name="connsiteY5" fmla="*/ 622707 h 6858001"/>
              <a:gd name="connsiteX6" fmla="*/ 4877282 w 4990911"/>
              <a:gd name="connsiteY6" fmla="*/ 778383 h 6858001"/>
              <a:gd name="connsiteX7" fmla="*/ 4858456 w 4990911"/>
              <a:gd name="connsiteY7" fmla="*/ 934746 h 6858001"/>
              <a:gd name="connsiteX8" fmla="*/ 4842320 w 4990911"/>
              <a:gd name="connsiteY8" fmla="*/ 1089051 h 6858001"/>
              <a:gd name="connsiteX9" fmla="*/ 4827024 w 4990911"/>
              <a:gd name="connsiteY9" fmla="*/ 1245413 h 6858001"/>
              <a:gd name="connsiteX10" fmla="*/ 4813072 w 4990911"/>
              <a:gd name="connsiteY10" fmla="*/ 1401090 h 6858001"/>
              <a:gd name="connsiteX11" fmla="*/ 4800970 w 4990911"/>
              <a:gd name="connsiteY11" fmla="*/ 1554023 h 6858001"/>
              <a:gd name="connsiteX12" fmla="*/ 4788867 w 4990911"/>
              <a:gd name="connsiteY12" fmla="*/ 1709014 h 6858001"/>
              <a:gd name="connsiteX13" fmla="*/ 4778782 w 4990911"/>
              <a:gd name="connsiteY13" fmla="*/ 1861947 h 6858001"/>
              <a:gd name="connsiteX14" fmla="*/ 4770882 w 4990911"/>
              <a:gd name="connsiteY14" fmla="*/ 2014881 h 6858001"/>
              <a:gd name="connsiteX15" fmla="*/ 4762645 w 4990911"/>
              <a:gd name="connsiteY15" fmla="*/ 2167128 h 6858001"/>
              <a:gd name="connsiteX16" fmla="*/ 4755754 w 4990911"/>
              <a:gd name="connsiteY16" fmla="*/ 2318004 h 6858001"/>
              <a:gd name="connsiteX17" fmla="*/ 4750879 w 4990911"/>
              <a:gd name="connsiteY17" fmla="*/ 2467509 h 6858001"/>
              <a:gd name="connsiteX18" fmla="*/ 4746677 w 4990911"/>
              <a:gd name="connsiteY18" fmla="*/ 2617013 h 6858001"/>
              <a:gd name="connsiteX19" fmla="*/ 4742643 w 4990911"/>
              <a:gd name="connsiteY19" fmla="*/ 2765146 h 6858001"/>
              <a:gd name="connsiteX20" fmla="*/ 4740794 w 4990911"/>
              <a:gd name="connsiteY20" fmla="*/ 2911221 h 6858001"/>
              <a:gd name="connsiteX21" fmla="*/ 4738777 w 4990911"/>
              <a:gd name="connsiteY21" fmla="*/ 3057297 h 6858001"/>
              <a:gd name="connsiteX22" fmla="*/ 4737768 w 4990911"/>
              <a:gd name="connsiteY22" fmla="*/ 3201315 h 6858001"/>
              <a:gd name="connsiteX23" fmla="*/ 4738777 w 4990911"/>
              <a:gd name="connsiteY23" fmla="*/ 3343961 h 6858001"/>
              <a:gd name="connsiteX24" fmla="*/ 4738777 w 4990911"/>
              <a:gd name="connsiteY24" fmla="*/ 3485236 h 6858001"/>
              <a:gd name="connsiteX25" fmla="*/ 4740794 w 4990911"/>
              <a:gd name="connsiteY25" fmla="*/ 3625139 h 6858001"/>
              <a:gd name="connsiteX26" fmla="*/ 4743819 w 4990911"/>
              <a:gd name="connsiteY26" fmla="*/ 3762299 h 6858001"/>
              <a:gd name="connsiteX27" fmla="*/ 4746677 w 4990911"/>
              <a:gd name="connsiteY27" fmla="*/ 3898087 h 6858001"/>
              <a:gd name="connsiteX28" fmla="*/ 4749871 w 4990911"/>
              <a:gd name="connsiteY28" fmla="*/ 4031133 h 6858001"/>
              <a:gd name="connsiteX29" fmla="*/ 4754745 w 4990911"/>
              <a:gd name="connsiteY29" fmla="*/ 4163492 h 6858001"/>
              <a:gd name="connsiteX30" fmla="*/ 4759956 w 4990911"/>
              <a:gd name="connsiteY30" fmla="*/ 4293793 h 6858001"/>
              <a:gd name="connsiteX31" fmla="*/ 4764662 w 4990911"/>
              <a:gd name="connsiteY31" fmla="*/ 4421352 h 6858001"/>
              <a:gd name="connsiteX32" fmla="*/ 4777942 w 4990911"/>
              <a:gd name="connsiteY32" fmla="*/ 4670298 h 6858001"/>
              <a:gd name="connsiteX33" fmla="*/ 4792061 w 4990911"/>
              <a:gd name="connsiteY33" fmla="*/ 4908956 h 6858001"/>
              <a:gd name="connsiteX34" fmla="*/ 4806853 w 4990911"/>
              <a:gd name="connsiteY34" fmla="*/ 5138013 h 6858001"/>
              <a:gd name="connsiteX35" fmla="*/ 4823158 w 4990911"/>
              <a:gd name="connsiteY35" fmla="*/ 5354726 h 6858001"/>
              <a:gd name="connsiteX36" fmla="*/ 4840135 w 4990911"/>
              <a:gd name="connsiteY36" fmla="*/ 5561838 h 6858001"/>
              <a:gd name="connsiteX37" fmla="*/ 4858456 w 4990911"/>
              <a:gd name="connsiteY37" fmla="*/ 5753862 h 6858001"/>
              <a:gd name="connsiteX38" fmla="*/ 4876442 w 4990911"/>
              <a:gd name="connsiteY38" fmla="*/ 5934227 h 6858001"/>
              <a:gd name="connsiteX39" fmla="*/ 4894427 w 4990911"/>
              <a:gd name="connsiteY39" fmla="*/ 6100191 h 6858001"/>
              <a:gd name="connsiteX40" fmla="*/ 4911404 w 4990911"/>
              <a:gd name="connsiteY40" fmla="*/ 6252438 h 6858001"/>
              <a:gd name="connsiteX41" fmla="*/ 4927541 w 4990911"/>
              <a:gd name="connsiteY41" fmla="*/ 6387541 h 6858001"/>
              <a:gd name="connsiteX42" fmla="*/ 4942837 w 4990911"/>
              <a:gd name="connsiteY42" fmla="*/ 6509613 h 6858001"/>
              <a:gd name="connsiteX43" fmla="*/ 4955612 w 4990911"/>
              <a:gd name="connsiteY43" fmla="*/ 6612483 h 6858001"/>
              <a:gd name="connsiteX44" fmla="*/ 4967714 w 4990911"/>
              <a:gd name="connsiteY44" fmla="*/ 6698894 h 6858001"/>
              <a:gd name="connsiteX45" fmla="*/ 4985028 w 4990911"/>
              <a:gd name="connsiteY45" fmla="*/ 6817538 h 6858001"/>
              <a:gd name="connsiteX46" fmla="*/ 4990911 w 4990911"/>
              <a:gd name="connsiteY46" fmla="*/ 6858000 h 6858001"/>
              <a:gd name="connsiteX47" fmla="*/ 4085557 w 4990911"/>
              <a:gd name="connsiteY47" fmla="*/ 6858000 h 6858001"/>
              <a:gd name="connsiteX48" fmla="*/ 4085557 w 4990911"/>
              <a:gd name="connsiteY48" fmla="*/ 6858001 h 6858001"/>
              <a:gd name="connsiteX49" fmla="*/ 0 w 4990911"/>
              <a:gd name="connsiteY49" fmla="*/ 6858001 h 6858001"/>
              <a:gd name="connsiteX50" fmla="*/ 0 w 4990911"/>
              <a:gd name="connsiteY50" fmla="*/ 1 h 6858001"/>
              <a:gd name="connsiteX51" fmla="*/ 3646196 w 4990911"/>
              <a:gd name="connsiteY51"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990911" h="6858001">
                <a:moveTo>
                  <a:pt x="3646196" y="0"/>
                </a:moveTo>
                <a:lnTo>
                  <a:pt x="4989734" y="0"/>
                </a:lnTo>
                <a:lnTo>
                  <a:pt x="4964689" y="155677"/>
                </a:lnTo>
                <a:lnTo>
                  <a:pt x="4940820" y="310668"/>
                </a:lnTo>
                <a:lnTo>
                  <a:pt x="4917456" y="466344"/>
                </a:lnTo>
                <a:lnTo>
                  <a:pt x="4897453" y="622707"/>
                </a:lnTo>
                <a:lnTo>
                  <a:pt x="4877282" y="778383"/>
                </a:lnTo>
                <a:lnTo>
                  <a:pt x="4858456" y="934746"/>
                </a:lnTo>
                <a:lnTo>
                  <a:pt x="4842320" y="1089051"/>
                </a:lnTo>
                <a:lnTo>
                  <a:pt x="4827024" y="1245413"/>
                </a:lnTo>
                <a:lnTo>
                  <a:pt x="4813072" y="1401090"/>
                </a:lnTo>
                <a:lnTo>
                  <a:pt x="4800970" y="1554023"/>
                </a:lnTo>
                <a:lnTo>
                  <a:pt x="4788867" y="1709014"/>
                </a:lnTo>
                <a:lnTo>
                  <a:pt x="4778782" y="1861947"/>
                </a:lnTo>
                <a:lnTo>
                  <a:pt x="4770882" y="2014881"/>
                </a:lnTo>
                <a:lnTo>
                  <a:pt x="4762645" y="2167128"/>
                </a:lnTo>
                <a:lnTo>
                  <a:pt x="4755754" y="2318004"/>
                </a:lnTo>
                <a:lnTo>
                  <a:pt x="4750879" y="2467509"/>
                </a:lnTo>
                <a:lnTo>
                  <a:pt x="4746677" y="2617013"/>
                </a:lnTo>
                <a:lnTo>
                  <a:pt x="4742643" y="2765146"/>
                </a:lnTo>
                <a:lnTo>
                  <a:pt x="4740794" y="2911221"/>
                </a:lnTo>
                <a:lnTo>
                  <a:pt x="4738777" y="3057297"/>
                </a:lnTo>
                <a:lnTo>
                  <a:pt x="4737768" y="3201315"/>
                </a:lnTo>
                <a:lnTo>
                  <a:pt x="4738777" y="3343961"/>
                </a:lnTo>
                <a:lnTo>
                  <a:pt x="4738777" y="3485236"/>
                </a:lnTo>
                <a:lnTo>
                  <a:pt x="4740794" y="3625139"/>
                </a:lnTo>
                <a:lnTo>
                  <a:pt x="4743819" y="3762299"/>
                </a:lnTo>
                <a:lnTo>
                  <a:pt x="4746677" y="3898087"/>
                </a:lnTo>
                <a:lnTo>
                  <a:pt x="4749871" y="4031133"/>
                </a:lnTo>
                <a:lnTo>
                  <a:pt x="4754745" y="4163492"/>
                </a:lnTo>
                <a:lnTo>
                  <a:pt x="4759956" y="4293793"/>
                </a:lnTo>
                <a:lnTo>
                  <a:pt x="4764662" y="4421352"/>
                </a:lnTo>
                <a:lnTo>
                  <a:pt x="4777942" y="4670298"/>
                </a:lnTo>
                <a:lnTo>
                  <a:pt x="4792061" y="4908956"/>
                </a:lnTo>
                <a:lnTo>
                  <a:pt x="4806853" y="5138013"/>
                </a:lnTo>
                <a:lnTo>
                  <a:pt x="4823158" y="5354726"/>
                </a:lnTo>
                <a:lnTo>
                  <a:pt x="4840135" y="5561838"/>
                </a:lnTo>
                <a:lnTo>
                  <a:pt x="4858456" y="5753862"/>
                </a:lnTo>
                <a:lnTo>
                  <a:pt x="4876442" y="5934227"/>
                </a:lnTo>
                <a:lnTo>
                  <a:pt x="4894427" y="6100191"/>
                </a:lnTo>
                <a:lnTo>
                  <a:pt x="4911404" y="6252438"/>
                </a:lnTo>
                <a:lnTo>
                  <a:pt x="4927541" y="6387541"/>
                </a:lnTo>
                <a:lnTo>
                  <a:pt x="4942837" y="6509613"/>
                </a:lnTo>
                <a:lnTo>
                  <a:pt x="4955612" y="6612483"/>
                </a:lnTo>
                <a:lnTo>
                  <a:pt x="4967714" y="6698894"/>
                </a:lnTo>
                <a:lnTo>
                  <a:pt x="4985028" y="6817538"/>
                </a:lnTo>
                <a:lnTo>
                  <a:pt x="4990911" y="6858000"/>
                </a:lnTo>
                <a:lnTo>
                  <a:pt x="4085557" y="6858000"/>
                </a:lnTo>
                <a:lnTo>
                  <a:pt x="4085557" y="6858001"/>
                </a:lnTo>
                <a:lnTo>
                  <a:pt x="0" y="6858001"/>
                </a:lnTo>
                <a:lnTo>
                  <a:pt x="0" y="1"/>
                </a:lnTo>
                <a:lnTo>
                  <a:pt x="3646196" y="1"/>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F0E66840-030C-5DA2-53F3-C85AEC25E4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7A229488-404B-94E1-8F2C-9A8CC5A485B3}"/>
              </a:ext>
            </a:extLst>
          </p:cNvPr>
          <p:cNvSpPr>
            <a:spLocks noGrp="1"/>
          </p:cNvSpPr>
          <p:nvPr>
            <p:ph type="title"/>
          </p:nvPr>
        </p:nvSpPr>
        <p:spPr>
          <a:xfrm>
            <a:off x="653143" y="1645921"/>
            <a:ext cx="3522879" cy="683394"/>
          </a:xfrm>
        </p:spPr>
        <p:txBody>
          <a:bodyPr>
            <a:noAutofit/>
          </a:bodyPr>
          <a:lstStyle/>
          <a:p>
            <a:pPr algn="ctr"/>
            <a:r>
              <a:rPr lang="en-US" sz="4400" dirty="0" err="1">
                <a:solidFill>
                  <a:srgbClr val="FFFFFF"/>
                </a:solidFill>
                <a:latin typeface="+mn-lt"/>
              </a:rPr>
              <a:t>InconsistentSoftware</a:t>
            </a:r>
            <a:r>
              <a:rPr lang="en-US" sz="4400" dirty="0">
                <a:solidFill>
                  <a:srgbClr val="FFFFFF"/>
                </a:solidFill>
                <a:latin typeface="+mn-lt"/>
              </a:rPr>
              <a:t> and Operating System Updates</a:t>
            </a:r>
          </a:p>
        </p:txBody>
      </p:sp>
      <p:sp>
        <p:nvSpPr>
          <p:cNvPr id="3" name="Content Placeholder 2">
            <a:extLst>
              <a:ext uri="{FF2B5EF4-FFF2-40B4-BE49-F238E27FC236}">
                <a16:creationId xmlns:a16="http://schemas.microsoft.com/office/drawing/2014/main" id="{4593969E-C47B-996E-D8AD-E00F1A38D77A}"/>
              </a:ext>
            </a:extLst>
          </p:cNvPr>
          <p:cNvSpPr>
            <a:spLocks noGrp="1"/>
          </p:cNvSpPr>
          <p:nvPr>
            <p:ph idx="1"/>
          </p:nvPr>
        </p:nvSpPr>
        <p:spPr>
          <a:xfrm>
            <a:off x="5204109" y="1645920"/>
            <a:ext cx="5919503" cy="4470821"/>
          </a:xfrm>
        </p:spPr>
        <p:txBody>
          <a:bodyPr>
            <a:normAutofit/>
          </a:bodyPr>
          <a:lstStyle/>
          <a:p>
            <a:r>
              <a:rPr lang="en-US" dirty="0"/>
              <a:t>IMPACT:  </a:t>
            </a:r>
            <a:r>
              <a:rPr lang="en-US" b="1" dirty="0">
                <a:solidFill>
                  <a:schemeClr val="accent3"/>
                </a:solidFill>
              </a:rPr>
              <a:t>MEDIUM</a:t>
            </a:r>
          </a:p>
          <a:p>
            <a:r>
              <a:rPr lang="en-US" dirty="0"/>
              <a:t>Employees may not update the software or operating system on their personal machines to the latest versions, leaving them open to cyber attacks</a:t>
            </a:r>
          </a:p>
          <a:p>
            <a:r>
              <a:rPr lang="en-US" dirty="0"/>
              <a:t>PROBABILITY:  </a:t>
            </a:r>
            <a:r>
              <a:rPr lang="en-US" b="1" dirty="0">
                <a:solidFill>
                  <a:schemeClr val="accent3"/>
                </a:solidFill>
              </a:rPr>
              <a:t>MEDIUM</a:t>
            </a:r>
          </a:p>
          <a:p>
            <a:r>
              <a:rPr lang="en-US" dirty="0"/>
              <a:t>In a large organization it is unlikely that all employees will be keeping their software up to date.  Operating systems and software are patched to fix exploits and holes that can be exploited by hackers.</a:t>
            </a:r>
          </a:p>
          <a:p>
            <a:endParaRPr lang="en-US" dirty="0"/>
          </a:p>
        </p:txBody>
      </p:sp>
      <p:sp>
        <p:nvSpPr>
          <p:cNvPr id="4" name="Slide Number Placeholder 3">
            <a:extLst>
              <a:ext uri="{FF2B5EF4-FFF2-40B4-BE49-F238E27FC236}">
                <a16:creationId xmlns:a16="http://schemas.microsoft.com/office/drawing/2014/main" id="{00A2A99D-4495-451F-4858-81372A415E08}"/>
              </a:ext>
            </a:extLst>
          </p:cNvPr>
          <p:cNvSpPr>
            <a:spLocks noGrp="1"/>
          </p:cNvSpPr>
          <p:nvPr>
            <p:ph type="sldNum" sz="quarter" idx="12"/>
          </p:nvPr>
        </p:nvSpPr>
        <p:spPr/>
        <p:txBody>
          <a:bodyPr/>
          <a:lstStyle/>
          <a:p>
            <a:fld id="{27CE633F-9882-4A5C-83A2-1109D0C73261}" type="slidenum">
              <a:rPr lang="en-US" smtClean="0"/>
              <a:t>15</a:t>
            </a:fld>
            <a:endParaRPr lang="en-US"/>
          </a:p>
        </p:txBody>
      </p:sp>
    </p:spTree>
    <p:extLst>
      <p:ext uri="{BB962C8B-B14F-4D97-AF65-F5344CB8AC3E}">
        <p14:creationId xmlns:p14="http://schemas.microsoft.com/office/powerpoint/2010/main" val="1385595504"/>
      </p:ext>
    </p:extLst>
  </p:cSld>
  <p:clrMapOvr>
    <a:overrideClrMapping bg1="lt1" tx1="dk1" bg2="lt2" tx2="dk2" accent1="accent1" accent2="accent2" accent3="accent3" accent4="accent4" accent5="accent5" accent6="accent6" hlink="hlink" folHlink="folHlink"/>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C8296D54-071F-37DE-038F-1DC22A06E7E7}"/>
            </a:ext>
          </a:extLst>
        </p:cNvPr>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6F272A3F-4328-2775-0330-F6713BA437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7" name="Freeform 36">
            <a:extLst>
              <a:ext uri="{FF2B5EF4-FFF2-40B4-BE49-F238E27FC236}">
                <a16:creationId xmlns:a16="http://schemas.microsoft.com/office/drawing/2014/main" id="{C7BF27E9-2422-02AB-0436-F014E31F16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44637"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2">
              <a:alpha val="20000"/>
            </a:schemeClr>
          </a:solidFill>
          <a:ln>
            <a:noFill/>
          </a:ln>
        </p:spPr>
        <p:txBody>
          <a:bodyPr rtlCol="0" anchor="ctr"/>
          <a:lstStyle/>
          <a:p>
            <a:pPr algn="ctr"/>
            <a:endParaRPr lang="en-US"/>
          </a:p>
        </p:txBody>
      </p:sp>
      <p:sp>
        <p:nvSpPr>
          <p:cNvPr id="18" name="Freeform: Shape 17">
            <a:extLst>
              <a:ext uri="{FF2B5EF4-FFF2-40B4-BE49-F238E27FC236}">
                <a16:creationId xmlns:a16="http://schemas.microsoft.com/office/drawing/2014/main" id="{AF27D51E-0723-769C-2E25-AAB309C45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990911" cy="6858001"/>
          </a:xfrm>
          <a:custGeom>
            <a:avLst/>
            <a:gdLst>
              <a:gd name="connsiteX0" fmla="*/ 3646196 w 4990911"/>
              <a:gd name="connsiteY0" fmla="*/ 0 h 6858001"/>
              <a:gd name="connsiteX1" fmla="*/ 4989734 w 4990911"/>
              <a:gd name="connsiteY1" fmla="*/ 0 h 6858001"/>
              <a:gd name="connsiteX2" fmla="*/ 4964689 w 4990911"/>
              <a:gd name="connsiteY2" fmla="*/ 155677 h 6858001"/>
              <a:gd name="connsiteX3" fmla="*/ 4940820 w 4990911"/>
              <a:gd name="connsiteY3" fmla="*/ 310668 h 6858001"/>
              <a:gd name="connsiteX4" fmla="*/ 4917456 w 4990911"/>
              <a:gd name="connsiteY4" fmla="*/ 466344 h 6858001"/>
              <a:gd name="connsiteX5" fmla="*/ 4897453 w 4990911"/>
              <a:gd name="connsiteY5" fmla="*/ 622707 h 6858001"/>
              <a:gd name="connsiteX6" fmla="*/ 4877282 w 4990911"/>
              <a:gd name="connsiteY6" fmla="*/ 778383 h 6858001"/>
              <a:gd name="connsiteX7" fmla="*/ 4858456 w 4990911"/>
              <a:gd name="connsiteY7" fmla="*/ 934746 h 6858001"/>
              <a:gd name="connsiteX8" fmla="*/ 4842320 w 4990911"/>
              <a:gd name="connsiteY8" fmla="*/ 1089051 h 6858001"/>
              <a:gd name="connsiteX9" fmla="*/ 4827024 w 4990911"/>
              <a:gd name="connsiteY9" fmla="*/ 1245413 h 6858001"/>
              <a:gd name="connsiteX10" fmla="*/ 4813072 w 4990911"/>
              <a:gd name="connsiteY10" fmla="*/ 1401090 h 6858001"/>
              <a:gd name="connsiteX11" fmla="*/ 4800970 w 4990911"/>
              <a:gd name="connsiteY11" fmla="*/ 1554023 h 6858001"/>
              <a:gd name="connsiteX12" fmla="*/ 4788867 w 4990911"/>
              <a:gd name="connsiteY12" fmla="*/ 1709014 h 6858001"/>
              <a:gd name="connsiteX13" fmla="*/ 4778782 w 4990911"/>
              <a:gd name="connsiteY13" fmla="*/ 1861947 h 6858001"/>
              <a:gd name="connsiteX14" fmla="*/ 4770882 w 4990911"/>
              <a:gd name="connsiteY14" fmla="*/ 2014881 h 6858001"/>
              <a:gd name="connsiteX15" fmla="*/ 4762645 w 4990911"/>
              <a:gd name="connsiteY15" fmla="*/ 2167128 h 6858001"/>
              <a:gd name="connsiteX16" fmla="*/ 4755754 w 4990911"/>
              <a:gd name="connsiteY16" fmla="*/ 2318004 h 6858001"/>
              <a:gd name="connsiteX17" fmla="*/ 4750879 w 4990911"/>
              <a:gd name="connsiteY17" fmla="*/ 2467509 h 6858001"/>
              <a:gd name="connsiteX18" fmla="*/ 4746677 w 4990911"/>
              <a:gd name="connsiteY18" fmla="*/ 2617013 h 6858001"/>
              <a:gd name="connsiteX19" fmla="*/ 4742643 w 4990911"/>
              <a:gd name="connsiteY19" fmla="*/ 2765146 h 6858001"/>
              <a:gd name="connsiteX20" fmla="*/ 4740794 w 4990911"/>
              <a:gd name="connsiteY20" fmla="*/ 2911221 h 6858001"/>
              <a:gd name="connsiteX21" fmla="*/ 4738777 w 4990911"/>
              <a:gd name="connsiteY21" fmla="*/ 3057297 h 6858001"/>
              <a:gd name="connsiteX22" fmla="*/ 4737768 w 4990911"/>
              <a:gd name="connsiteY22" fmla="*/ 3201315 h 6858001"/>
              <a:gd name="connsiteX23" fmla="*/ 4738777 w 4990911"/>
              <a:gd name="connsiteY23" fmla="*/ 3343961 h 6858001"/>
              <a:gd name="connsiteX24" fmla="*/ 4738777 w 4990911"/>
              <a:gd name="connsiteY24" fmla="*/ 3485236 h 6858001"/>
              <a:gd name="connsiteX25" fmla="*/ 4740794 w 4990911"/>
              <a:gd name="connsiteY25" fmla="*/ 3625139 h 6858001"/>
              <a:gd name="connsiteX26" fmla="*/ 4743819 w 4990911"/>
              <a:gd name="connsiteY26" fmla="*/ 3762299 h 6858001"/>
              <a:gd name="connsiteX27" fmla="*/ 4746677 w 4990911"/>
              <a:gd name="connsiteY27" fmla="*/ 3898087 h 6858001"/>
              <a:gd name="connsiteX28" fmla="*/ 4749871 w 4990911"/>
              <a:gd name="connsiteY28" fmla="*/ 4031133 h 6858001"/>
              <a:gd name="connsiteX29" fmla="*/ 4754745 w 4990911"/>
              <a:gd name="connsiteY29" fmla="*/ 4163492 h 6858001"/>
              <a:gd name="connsiteX30" fmla="*/ 4759956 w 4990911"/>
              <a:gd name="connsiteY30" fmla="*/ 4293793 h 6858001"/>
              <a:gd name="connsiteX31" fmla="*/ 4764662 w 4990911"/>
              <a:gd name="connsiteY31" fmla="*/ 4421352 h 6858001"/>
              <a:gd name="connsiteX32" fmla="*/ 4777942 w 4990911"/>
              <a:gd name="connsiteY32" fmla="*/ 4670298 h 6858001"/>
              <a:gd name="connsiteX33" fmla="*/ 4792061 w 4990911"/>
              <a:gd name="connsiteY33" fmla="*/ 4908956 h 6858001"/>
              <a:gd name="connsiteX34" fmla="*/ 4806853 w 4990911"/>
              <a:gd name="connsiteY34" fmla="*/ 5138013 h 6858001"/>
              <a:gd name="connsiteX35" fmla="*/ 4823158 w 4990911"/>
              <a:gd name="connsiteY35" fmla="*/ 5354726 h 6858001"/>
              <a:gd name="connsiteX36" fmla="*/ 4840135 w 4990911"/>
              <a:gd name="connsiteY36" fmla="*/ 5561838 h 6858001"/>
              <a:gd name="connsiteX37" fmla="*/ 4858456 w 4990911"/>
              <a:gd name="connsiteY37" fmla="*/ 5753862 h 6858001"/>
              <a:gd name="connsiteX38" fmla="*/ 4876442 w 4990911"/>
              <a:gd name="connsiteY38" fmla="*/ 5934227 h 6858001"/>
              <a:gd name="connsiteX39" fmla="*/ 4894427 w 4990911"/>
              <a:gd name="connsiteY39" fmla="*/ 6100191 h 6858001"/>
              <a:gd name="connsiteX40" fmla="*/ 4911404 w 4990911"/>
              <a:gd name="connsiteY40" fmla="*/ 6252438 h 6858001"/>
              <a:gd name="connsiteX41" fmla="*/ 4927541 w 4990911"/>
              <a:gd name="connsiteY41" fmla="*/ 6387541 h 6858001"/>
              <a:gd name="connsiteX42" fmla="*/ 4942837 w 4990911"/>
              <a:gd name="connsiteY42" fmla="*/ 6509613 h 6858001"/>
              <a:gd name="connsiteX43" fmla="*/ 4955612 w 4990911"/>
              <a:gd name="connsiteY43" fmla="*/ 6612483 h 6858001"/>
              <a:gd name="connsiteX44" fmla="*/ 4967714 w 4990911"/>
              <a:gd name="connsiteY44" fmla="*/ 6698894 h 6858001"/>
              <a:gd name="connsiteX45" fmla="*/ 4985028 w 4990911"/>
              <a:gd name="connsiteY45" fmla="*/ 6817538 h 6858001"/>
              <a:gd name="connsiteX46" fmla="*/ 4990911 w 4990911"/>
              <a:gd name="connsiteY46" fmla="*/ 6858000 h 6858001"/>
              <a:gd name="connsiteX47" fmla="*/ 4085557 w 4990911"/>
              <a:gd name="connsiteY47" fmla="*/ 6858000 h 6858001"/>
              <a:gd name="connsiteX48" fmla="*/ 4085557 w 4990911"/>
              <a:gd name="connsiteY48" fmla="*/ 6858001 h 6858001"/>
              <a:gd name="connsiteX49" fmla="*/ 0 w 4990911"/>
              <a:gd name="connsiteY49" fmla="*/ 6858001 h 6858001"/>
              <a:gd name="connsiteX50" fmla="*/ 0 w 4990911"/>
              <a:gd name="connsiteY50" fmla="*/ 1 h 6858001"/>
              <a:gd name="connsiteX51" fmla="*/ 3646196 w 4990911"/>
              <a:gd name="connsiteY51"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990911" h="6858001">
                <a:moveTo>
                  <a:pt x="3646196" y="0"/>
                </a:moveTo>
                <a:lnTo>
                  <a:pt x="4989734" y="0"/>
                </a:lnTo>
                <a:lnTo>
                  <a:pt x="4964689" y="155677"/>
                </a:lnTo>
                <a:lnTo>
                  <a:pt x="4940820" y="310668"/>
                </a:lnTo>
                <a:lnTo>
                  <a:pt x="4917456" y="466344"/>
                </a:lnTo>
                <a:lnTo>
                  <a:pt x="4897453" y="622707"/>
                </a:lnTo>
                <a:lnTo>
                  <a:pt x="4877282" y="778383"/>
                </a:lnTo>
                <a:lnTo>
                  <a:pt x="4858456" y="934746"/>
                </a:lnTo>
                <a:lnTo>
                  <a:pt x="4842320" y="1089051"/>
                </a:lnTo>
                <a:lnTo>
                  <a:pt x="4827024" y="1245413"/>
                </a:lnTo>
                <a:lnTo>
                  <a:pt x="4813072" y="1401090"/>
                </a:lnTo>
                <a:lnTo>
                  <a:pt x="4800970" y="1554023"/>
                </a:lnTo>
                <a:lnTo>
                  <a:pt x="4788867" y="1709014"/>
                </a:lnTo>
                <a:lnTo>
                  <a:pt x="4778782" y="1861947"/>
                </a:lnTo>
                <a:lnTo>
                  <a:pt x="4770882" y="2014881"/>
                </a:lnTo>
                <a:lnTo>
                  <a:pt x="4762645" y="2167128"/>
                </a:lnTo>
                <a:lnTo>
                  <a:pt x="4755754" y="2318004"/>
                </a:lnTo>
                <a:lnTo>
                  <a:pt x="4750879" y="2467509"/>
                </a:lnTo>
                <a:lnTo>
                  <a:pt x="4746677" y="2617013"/>
                </a:lnTo>
                <a:lnTo>
                  <a:pt x="4742643" y="2765146"/>
                </a:lnTo>
                <a:lnTo>
                  <a:pt x="4740794" y="2911221"/>
                </a:lnTo>
                <a:lnTo>
                  <a:pt x="4738777" y="3057297"/>
                </a:lnTo>
                <a:lnTo>
                  <a:pt x="4737768" y="3201315"/>
                </a:lnTo>
                <a:lnTo>
                  <a:pt x="4738777" y="3343961"/>
                </a:lnTo>
                <a:lnTo>
                  <a:pt x="4738777" y="3485236"/>
                </a:lnTo>
                <a:lnTo>
                  <a:pt x="4740794" y="3625139"/>
                </a:lnTo>
                <a:lnTo>
                  <a:pt x="4743819" y="3762299"/>
                </a:lnTo>
                <a:lnTo>
                  <a:pt x="4746677" y="3898087"/>
                </a:lnTo>
                <a:lnTo>
                  <a:pt x="4749871" y="4031133"/>
                </a:lnTo>
                <a:lnTo>
                  <a:pt x="4754745" y="4163492"/>
                </a:lnTo>
                <a:lnTo>
                  <a:pt x="4759956" y="4293793"/>
                </a:lnTo>
                <a:lnTo>
                  <a:pt x="4764662" y="4421352"/>
                </a:lnTo>
                <a:lnTo>
                  <a:pt x="4777942" y="4670298"/>
                </a:lnTo>
                <a:lnTo>
                  <a:pt x="4792061" y="4908956"/>
                </a:lnTo>
                <a:lnTo>
                  <a:pt x="4806853" y="5138013"/>
                </a:lnTo>
                <a:lnTo>
                  <a:pt x="4823158" y="5354726"/>
                </a:lnTo>
                <a:lnTo>
                  <a:pt x="4840135" y="5561838"/>
                </a:lnTo>
                <a:lnTo>
                  <a:pt x="4858456" y="5753862"/>
                </a:lnTo>
                <a:lnTo>
                  <a:pt x="4876442" y="5934227"/>
                </a:lnTo>
                <a:lnTo>
                  <a:pt x="4894427" y="6100191"/>
                </a:lnTo>
                <a:lnTo>
                  <a:pt x="4911404" y="6252438"/>
                </a:lnTo>
                <a:lnTo>
                  <a:pt x="4927541" y="6387541"/>
                </a:lnTo>
                <a:lnTo>
                  <a:pt x="4942837" y="6509613"/>
                </a:lnTo>
                <a:lnTo>
                  <a:pt x="4955612" y="6612483"/>
                </a:lnTo>
                <a:lnTo>
                  <a:pt x="4967714" y="6698894"/>
                </a:lnTo>
                <a:lnTo>
                  <a:pt x="4985028" y="6817538"/>
                </a:lnTo>
                <a:lnTo>
                  <a:pt x="4990911" y="6858000"/>
                </a:lnTo>
                <a:lnTo>
                  <a:pt x="4085557" y="6858000"/>
                </a:lnTo>
                <a:lnTo>
                  <a:pt x="4085557" y="6858001"/>
                </a:lnTo>
                <a:lnTo>
                  <a:pt x="0" y="6858001"/>
                </a:lnTo>
                <a:lnTo>
                  <a:pt x="0" y="1"/>
                </a:lnTo>
                <a:lnTo>
                  <a:pt x="3646196" y="1"/>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56BA7A5D-8949-6DF7-D983-DD1353C338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B524B4E3-F930-5892-E725-C81C5B890DE0}"/>
              </a:ext>
            </a:extLst>
          </p:cNvPr>
          <p:cNvSpPr>
            <a:spLocks noGrp="1"/>
          </p:cNvSpPr>
          <p:nvPr>
            <p:ph type="title"/>
          </p:nvPr>
        </p:nvSpPr>
        <p:spPr>
          <a:xfrm>
            <a:off x="653143" y="1645921"/>
            <a:ext cx="3522879" cy="683394"/>
          </a:xfrm>
        </p:spPr>
        <p:txBody>
          <a:bodyPr>
            <a:noAutofit/>
          </a:bodyPr>
          <a:lstStyle/>
          <a:p>
            <a:pPr algn="ctr"/>
            <a:r>
              <a:rPr lang="en-US" sz="4400" dirty="0">
                <a:solidFill>
                  <a:srgbClr val="FFFFFF"/>
                </a:solidFill>
                <a:latin typeface="+mn-lt"/>
              </a:rPr>
              <a:t>Inconsistent Software and Operating System Updates</a:t>
            </a:r>
          </a:p>
        </p:txBody>
      </p:sp>
      <p:sp>
        <p:nvSpPr>
          <p:cNvPr id="3" name="Content Placeholder 2">
            <a:extLst>
              <a:ext uri="{FF2B5EF4-FFF2-40B4-BE49-F238E27FC236}">
                <a16:creationId xmlns:a16="http://schemas.microsoft.com/office/drawing/2014/main" id="{524AEF49-7346-8D96-9ADE-23AC4EAB4CA2}"/>
              </a:ext>
            </a:extLst>
          </p:cNvPr>
          <p:cNvSpPr>
            <a:spLocks noGrp="1"/>
          </p:cNvSpPr>
          <p:nvPr>
            <p:ph idx="1"/>
          </p:nvPr>
        </p:nvSpPr>
        <p:spPr>
          <a:xfrm>
            <a:off x="5204109" y="1645920"/>
            <a:ext cx="5919503" cy="4470821"/>
          </a:xfrm>
        </p:spPr>
        <p:txBody>
          <a:bodyPr>
            <a:normAutofit/>
          </a:bodyPr>
          <a:lstStyle/>
          <a:p>
            <a:pPr marL="0" indent="0">
              <a:buNone/>
            </a:pPr>
            <a:r>
              <a:rPr lang="en-US" b="1" dirty="0"/>
              <a:t>Countermeasures</a:t>
            </a:r>
            <a:r>
              <a:rPr lang="en-US" dirty="0"/>
              <a:t>:</a:t>
            </a:r>
          </a:p>
          <a:p>
            <a:pPr marL="0" indent="0">
              <a:buNone/>
            </a:pPr>
            <a:r>
              <a:rPr lang="en-US" dirty="0"/>
              <a:t>Mobile Device Management</a:t>
            </a:r>
          </a:p>
          <a:p>
            <a:pPr marL="0" indent="0">
              <a:buNone/>
            </a:pPr>
            <a:r>
              <a:rPr lang="en-US" dirty="0"/>
              <a:t>Policy requiring regular updates</a:t>
            </a:r>
          </a:p>
          <a:p>
            <a:pPr marL="0" indent="0">
              <a:buNone/>
            </a:pPr>
            <a:r>
              <a:rPr lang="en-US" dirty="0"/>
              <a:t>Company provided devices that are regularly updated</a:t>
            </a:r>
          </a:p>
          <a:p>
            <a:pPr marL="0" indent="0">
              <a:buNone/>
            </a:pPr>
            <a:r>
              <a:rPr lang="en-US" dirty="0"/>
              <a:t>Require use of company VPN</a:t>
            </a:r>
          </a:p>
          <a:p>
            <a:pPr marL="0" indent="0">
              <a:buNone/>
            </a:pPr>
            <a:r>
              <a:rPr lang="en-US" dirty="0"/>
              <a:t>Utilize web/cloud-based tools, such as Azure</a:t>
            </a:r>
          </a:p>
          <a:p>
            <a:pPr marL="0" indent="0">
              <a:buNone/>
            </a:pPr>
            <a:r>
              <a:rPr lang="en-US" dirty="0"/>
              <a:t>PROBABILITY WITH MITIGATION:</a:t>
            </a:r>
          </a:p>
          <a:p>
            <a:pPr marL="0" indent="0">
              <a:buNone/>
            </a:pPr>
            <a:r>
              <a:rPr lang="en-US" b="1" dirty="0">
                <a:solidFill>
                  <a:schemeClr val="accent4"/>
                </a:solidFill>
              </a:rPr>
              <a:t>LOW</a:t>
            </a:r>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9A9869B6-76C3-6F72-AA01-F49B57E198BC}"/>
              </a:ext>
            </a:extLst>
          </p:cNvPr>
          <p:cNvSpPr>
            <a:spLocks noGrp="1"/>
          </p:cNvSpPr>
          <p:nvPr>
            <p:ph type="sldNum" sz="quarter" idx="12"/>
          </p:nvPr>
        </p:nvSpPr>
        <p:spPr/>
        <p:txBody>
          <a:bodyPr/>
          <a:lstStyle/>
          <a:p>
            <a:fld id="{27CE633F-9882-4A5C-83A2-1109D0C73261}" type="slidenum">
              <a:rPr lang="en-US" smtClean="0"/>
              <a:t>16</a:t>
            </a:fld>
            <a:endParaRPr lang="en-US"/>
          </a:p>
        </p:txBody>
      </p:sp>
    </p:spTree>
    <p:extLst>
      <p:ext uri="{BB962C8B-B14F-4D97-AF65-F5344CB8AC3E}">
        <p14:creationId xmlns:p14="http://schemas.microsoft.com/office/powerpoint/2010/main" val="1669998696"/>
      </p:ext>
    </p:extLst>
  </p:cSld>
  <p:clrMapOvr>
    <a:overrideClrMapping bg1="lt1" tx1="dk1" bg2="lt2" tx2="dk2" accent1="accent1" accent2="accent2" accent3="accent3" accent4="accent4" accent5="accent5" accent6="accent6" hlink="hlink" folHlink="folHlink"/>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2AFBAD7-37A7-6EB1-79A8-E137A3A38192}"/>
            </a:ext>
          </a:extLst>
        </p:cNvPr>
        <p:cNvGrpSpPr/>
        <p:nvPr/>
      </p:nvGrpSpPr>
      <p:grpSpPr>
        <a:xfrm>
          <a:off x="0" y="0"/>
          <a:ext cx="0" cy="0"/>
          <a:chOff x="0" y="0"/>
          <a:chExt cx="0" cy="0"/>
        </a:xfrm>
      </p:grpSpPr>
      <p:sp>
        <p:nvSpPr>
          <p:cNvPr id="36" name="Rectangle 35">
            <a:extLst>
              <a:ext uri="{FF2B5EF4-FFF2-40B4-BE49-F238E27FC236}">
                <a16:creationId xmlns:a16="http://schemas.microsoft.com/office/drawing/2014/main" id="{56D8680D-3881-9086-9AA5-071764044A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38" name="Freeform 7">
            <a:extLst>
              <a:ext uri="{FF2B5EF4-FFF2-40B4-BE49-F238E27FC236}">
                <a16:creationId xmlns:a16="http://schemas.microsoft.com/office/drawing/2014/main" id="{C31E8720-4284-E3C8-227C-AD0DB0F116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F9FC1576-2AC0-D3B7-D624-9FDB1708E633}"/>
              </a:ext>
            </a:extLst>
          </p:cNvPr>
          <p:cNvSpPr>
            <a:spLocks noGrp="1"/>
          </p:cNvSpPr>
          <p:nvPr>
            <p:ph type="title"/>
          </p:nvPr>
        </p:nvSpPr>
        <p:spPr>
          <a:xfrm>
            <a:off x="648930" y="629267"/>
            <a:ext cx="9252154" cy="1016654"/>
          </a:xfrm>
        </p:spPr>
        <p:txBody>
          <a:bodyPr>
            <a:normAutofit fontScale="90000"/>
          </a:bodyPr>
          <a:lstStyle/>
          <a:p>
            <a:r>
              <a:rPr lang="en-US" dirty="0">
                <a:solidFill>
                  <a:srgbClr val="EBEBEB"/>
                </a:solidFill>
                <a:latin typeface="+mn-lt"/>
              </a:rPr>
              <a:t>Inconsistent Software and Operating System Updates</a:t>
            </a:r>
          </a:p>
        </p:txBody>
      </p:sp>
      <p:sp>
        <p:nvSpPr>
          <p:cNvPr id="40" name="Rectangle 39">
            <a:extLst>
              <a:ext uri="{FF2B5EF4-FFF2-40B4-BE49-F238E27FC236}">
                <a16:creationId xmlns:a16="http://schemas.microsoft.com/office/drawing/2014/main" id="{9AA99D01-458E-A0A2-64CB-66758501B8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 name="Slide Number Placeholder 3">
            <a:extLst>
              <a:ext uri="{FF2B5EF4-FFF2-40B4-BE49-F238E27FC236}">
                <a16:creationId xmlns:a16="http://schemas.microsoft.com/office/drawing/2014/main" id="{B374312F-838C-D091-EE5E-BAA17B1E57B2}"/>
              </a:ext>
            </a:extLst>
          </p:cNvPr>
          <p:cNvSpPr>
            <a:spLocks noGrp="1"/>
          </p:cNvSpPr>
          <p:nvPr>
            <p:ph type="sldNum" sz="quarter" idx="12"/>
          </p:nvPr>
        </p:nvSpPr>
        <p:spPr>
          <a:xfrm>
            <a:off x="10352540" y="295729"/>
            <a:ext cx="838199" cy="767687"/>
          </a:xfrm>
        </p:spPr>
        <p:txBody>
          <a:bodyPr>
            <a:normAutofit/>
          </a:bodyPr>
          <a:lstStyle/>
          <a:p>
            <a:pPr>
              <a:spcAft>
                <a:spcPts val="600"/>
              </a:spcAft>
            </a:pPr>
            <a:fld id="{27CE633F-9882-4A5C-83A2-1109D0C73261}" type="slidenum">
              <a:rPr lang="en-US">
                <a:solidFill>
                  <a:srgbClr val="FFFFFF"/>
                </a:solidFill>
              </a:rPr>
              <a:pPr>
                <a:spcAft>
                  <a:spcPts val="600"/>
                </a:spcAft>
              </a:pPr>
              <a:t>17</a:t>
            </a:fld>
            <a:endParaRPr lang="en-US">
              <a:solidFill>
                <a:srgbClr val="FFFFFF"/>
              </a:solidFill>
            </a:endParaRPr>
          </a:p>
        </p:txBody>
      </p:sp>
      <p:sp>
        <p:nvSpPr>
          <p:cNvPr id="42" name="Freeform: Shape 41">
            <a:extLst>
              <a:ext uri="{FF2B5EF4-FFF2-40B4-BE49-F238E27FC236}">
                <a16:creationId xmlns:a16="http://schemas.microsoft.com/office/drawing/2014/main" id="{F82D0F76-A205-46B8-671A-6043F18D63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8" cy="5095933"/>
          </a:xfrm>
          <a:custGeom>
            <a:avLst/>
            <a:gdLst>
              <a:gd name="connsiteX0" fmla="*/ 1 w 12192418"/>
              <a:gd name="connsiteY0" fmla="*/ 0 h 5095933"/>
              <a:gd name="connsiteX1" fmla="*/ 71932 w 12192418"/>
              <a:gd name="connsiteY1" fmla="*/ 12261 h 5095933"/>
              <a:gd name="connsiteX2" fmla="*/ 282849 w 12192418"/>
              <a:gd name="connsiteY2" fmla="*/ 48343 h 5095933"/>
              <a:gd name="connsiteX3" fmla="*/ 436464 w 12192418"/>
              <a:gd name="connsiteY3" fmla="*/ 73565 h 5095933"/>
              <a:gd name="connsiteX4" fmla="*/ 619339 w 12192418"/>
              <a:gd name="connsiteY4" fmla="*/ 100188 h 5095933"/>
              <a:gd name="connsiteX5" fmla="*/ 836351 w 12192418"/>
              <a:gd name="connsiteY5" fmla="*/ 132066 h 5095933"/>
              <a:gd name="connsiteX6" fmla="*/ 1076528 w 12192418"/>
              <a:gd name="connsiteY6" fmla="*/ 165696 h 5095933"/>
              <a:gd name="connsiteX7" fmla="*/ 1347184 w 12192418"/>
              <a:gd name="connsiteY7" fmla="*/ 201077 h 5095933"/>
              <a:gd name="connsiteX8" fmla="*/ 1642223 w 12192418"/>
              <a:gd name="connsiteY8" fmla="*/ 238560 h 5095933"/>
              <a:gd name="connsiteX9" fmla="*/ 1962864 w 12192418"/>
              <a:gd name="connsiteY9" fmla="*/ 276043 h 5095933"/>
              <a:gd name="connsiteX10" fmla="*/ 2304232 w 12192418"/>
              <a:gd name="connsiteY10" fmla="*/ 314227 h 5095933"/>
              <a:gd name="connsiteX11" fmla="*/ 2672421 w 12192418"/>
              <a:gd name="connsiteY11" fmla="*/ 349608 h 5095933"/>
              <a:gd name="connsiteX12" fmla="*/ 3057678 w 12192418"/>
              <a:gd name="connsiteY12" fmla="*/ 383588 h 5095933"/>
              <a:gd name="connsiteX13" fmla="*/ 3464881 w 12192418"/>
              <a:gd name="connsiteY13" fmla="*/ 414415 h 5095933"/>
              <a:gd name="connsiteX14" fmla="*/ 3889152 w 12192418"/>
              <a:gd name="connsiteY14" fmla="*/ 443841 h 5095933"/>
              <a:gd name="connsiteX15" fmla="*/ 4331710 w 12192418"/>
              <a:gd name="connsiteY15" fmla="*/ 471515 h 5095933"/>
              <a:gd name="connsiteX16" fmla="*/ 4558476 w 12192418"/>
              <a:gd name="connsiteY16" fmla="*/ 481324 h 5095933"/>
              <a:gd name="connsiteX17" fmla="*/ 4790118 w 12192418"/>
              <a:gd name="connsiteY17" fmla="*/ 492183 h 5095933"/>
              <a:gd name="connsiteX18" fmla="*/ 5025418 w 12192418"/>
              <a:gd name="connsiteY18" fmla="*/ 502342 h 5095933"/>
              <a:gd name="connsiteX19" fmla="*/ 5261937 w 12192418"/>
              <a:gd name="connsiteY19" fmla="*/ 508998 h 5095933"/>
              <a:gd name="connsiteX20" fmla="*/ 5503332 w 12192418"/>
              <a:gd name="connsiteY20" fmla="*/ 514953 h 5095933"/>
              <a:gd name="connsiteX21" fmla="*/ 5747167 w 12192418"/>
              <a:gd name="connsiteY21" fmla="*/ 521259 h 5095933"/>
              <a:gd name="connsiteX22" fmla="*/ 5995877 w 12192418"/>
              <a:gd name="connsiteY22" fmla="*/ 525463 h 5095933"/>
              <a:gd name="connsiteX23" fmla="*/ 6247026 w 12192418"/>
              <a:gd name="connsiteY23" fmla="*/ 525463 h 5095933"/>
              <a:gd name="connsiteX24" fmla="*/ 6500613 w 12192418"/>
              <a:gd name="connsiteY24" fmla="*/ 527565 h 5095933"/>
              <a:gd name="connsiteX25" fmla="*/ 6756639 w 12192418"/>
              <a:gd name="connsiteY25" fmla="*/ 525463 h 5095933"/>
              <a:gd name="connsiteX26" fmla="*/ 7016322 w 12192418"/>
              <a:gd name="connsiteY26" fmla="*/ 521259 h 5095933"/>
              <a:gd name="connsiteX27" fmla="*/ 7276005 w 12192418"/>
              <a:gd name="connsiteY27" fmla="*/ 517406 h 5095933"/>
              <a:gd name="connsiteX28" fmla="*/ 7539345 w 12192418"/>
              <a:gd name="connsiteY28" fmla="*/ 508998 h 5095933"/>
              <a:gd name="connsiteX29" fmla="*/ 7805124 w 12192418"/>
              <a:gd name="connsiteY29" fmla="*/ 500241 h 5095933"/>
              <a:gd name="connsiteX30" fmla="*/ 8070903 w 12192418"/>
              <a:gd name="connsiteY30" fmla="*/ 490082 h 5095933"/>
              <a:gd name="connsiteX31" fmla="*/ 8339121 w 12192418"/>
              <a:gd name="connsiteY31" fmla="*/ 475719 h 5095933"/>
              <a:gd name="connsiteX32" fmla="*/ 8609776 w 12192418"/>
              <a:gd name="connsiteY32" fmla="*/ 458554 h 5095933"/>
              <a:gd name="connsiteX33" fmla="*/ 8881651 w 12192418"/>
              <a:gd name="connsiteY33" fmla="*/ 442089 h 5095933"/>
              <a:gd name="connsiteX34" fmla="*/ 9153526 w 12192418"/>
              <a:gd name="connsiteY34" fmla="*/ 421071 h 5095933"/>
              <a:gd name="connsiteX35" fmla="*/ 9429058 w 12192418"/>
              <a:gd name="connsiteY35" fmla="*/ 395849 h 5095933"/>
              <a:gd name="connsiteX36" fmla="*/ 9700933 w 12192418"/>
              <a:gd name="connsiteY36" fmla="*/ 370626 h 5095933"/>
              <a:gd name="connsiteX37" fmla="*/ 9977684 w 12192418"/>
              <a:gd name="connsiteY37" fmla="*/ 341551 h 5095933"/>
              <a:gd name="connsiteX38" fmla="*/ 10255655 w 12192418"/>
              <a:gd name="connsiteY38" fmla="*/ 309673 h 5095933"/>
              <a:gd name="connsiteX39" fmla="*/ 10529968 w 12192418"/>
              <a:gd name="connsiteY39" fmla="*/ 276043 h 5095933"/>
              <a:gd name="connsiteX40" fmla="*/ 10807939 w 12192418"/>
              <a:gd name="connsiteY40" fmla="*/ 236809 h 5095933"/>
              <a:gd name="connsiteX41" fmla="*/ 11084690 w 12192418"/>
              <a:gd name="connsiteY41" fmla="*/ 194772 h 5095933"/>
              <a:gd name="connsiteX42" fmla="*/ 11362661 w 12192418"/>
              <a:gd name="connsiteY42" fmla="*/ 153085 h 5095933"/>
              <a:gd name="connsiteX43" fmla="*/ 11639412 w 12192418"/>
              <a:gd name="connsiteY43" fmla="*/ 104392 h 5095933"/>
              <a:gd name="connsiteX44" fmla="*/ 11914945 w 12192418"/>
              <a:gd name="connsiteY44" fmla="*/ 54648 h 5095933"/>
              <a:gd name="connsiteX45" fmla="*/ 12191696 w 12192418"/>
              <a:gd name="connsiteY45" fmla="*/ 2452 h 5095933"/>
              <a:gd name="connsiteX46" fmla="*/ 12191696 w 12192418"/>
              <a:gd name="connsiteY46" fmla="*/ 2109542 h 5095933"/>
              <a:gd name="connsiteX47" fmla="*/ 12191999 w 12192418"/>
              <a:gd name="connsiteY47" fmla="*/ 2109542 h 5095933"/>
              <a:gd name="connsiteX48" fmla="*/ 12191999 w 12192418"/>
              <a:gd name="connsiteY48" fmla="*/ 2802467 h 5095933"/>
              <a:gd name="connsiteX49" fmla="*/ 12192418 w 12192418"/>
              <a:gd name="connsiteY49" fmla="*/ 2802467 h 5095933"/>
              <a:gd name="connsiteX50" fmla="*/ 12192418 w 12192418"/>
              <a:gd name="connsiteY50" fmla="*/ 5095933 h 5095933"/>
              <a:gd name="connsiteX51" fmla="*/ 1 w 12192418"/>
              <a:gd name="connsiteY51" fmla="*/ 5095933 h 5095933"/>
              <a:gd name="connsiteX52" fmla="*/ 1 w 12192418"/>
              <a:gd name="connsiteY52" fmla="*/ 4074529 h 5095933"/>
              <a:gd name="connsiteX53" fmla="*/ 0 w 12192418"/>
              <a:gd name="connsiteY53" fmla="*/ 4074529 h 5095933"/>
              <a:gd name="connsiteX54" fmla="*/ 0 w 12192418"/>
              <a:gd name="connsiteY54" fmla="*/ 2109542 h 5095933"/>
              <a:gd name="connsiteX55" fmla="*/ 1 w 12192418"/>
              <a:gd name="connsiteY55" fmla="*/ 2109542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418" h="5095933">
                <a:moveTo>
                  <a:pt x="1" y="0"/>
                </a:moveTo>
                <a:lnTo>
                  <a:pt x="71932" y="12261"/>
                </a:lnTo>
                <a:lnTo>
                  <a:pt x="282849" y="48343"/>
                </a:lnTo>
                <a:lnTo>
                  <a:pt x="436464" y="73565"/>
                </a:lnTo>
                <a:lnTo>
                  <a:pt x="619339" y="100188"/>
                </a:lnTo>
                <a:lnTo>
                  <a:pt x="836351" y="132066"/>
                </a:lnTo>
                <a:lnTo>
                  <a:pt x="1076528" y="165696"/>
                </a:lnTo>
                <a:lnTo>
                  <a:pt x="1347184" y="201077"/>
                </a:lnTo>
                <a:lnTo>
                  <a:pt x="1642223" y="238560"/>
                </a:lnTo>
                <a:lnTo>
                  <a:pt x="1962864" y="276043"/>
                </a:lnTo>
                <a:lnTo>
                  <a:pt x="2304232" y="314227"/>
                </a:lnTo>
                <a:lnTo>
                  <a:pt x="2672421" y="349608"/>
                </a:lnTo>
                <a:lnTo>
                  <a:pt x="3057678" y="383588"/>
                </a:lnTo>
                <a:lnTo>
                  <a:pt x="3464881" y="414415"/>
                </a:lnTo>
                <a:lnTo>
                  <a:pt x="3889152" y="443841"/>
                </a:lnTo>
                <a:lnTo>
                  <a:pt x="4331710" y="471515"/>
                </a:lnTo>
                <a:lnTo>
                  <a:pt x="4558476" y="481324"/>
                </a:lnTo>
                <a:lnTo>
                  <a:pt x="4790118" y="492183"/>
                </a:lnTo>
                <a:lnTo>
                  <a:pt x="5025418" y="502342"/>
                </a:lnTo>
                <a:lnTo>
                  <a:pt x="5261937" y="508998"/>
                </a:lnTo>
                <a:lnTo>
                  <a:pt x="5503332" y="514953"/>
                </a:lnTo>
                <a:lnTo>
                  <a:pt x="5747167" y="521259"/>
                </a:lnTo>
                <a:lnTo>
                  <a:pt x="5995877" y="525463"/>
                </a:lnTo>
                <a:lnTo>
                  <a:pt x="6247026" y="525463"/>
                </a:lnTo>
                <a:lnTo>
                  <a:pt x="6500613" y="527565"/>
                </a:lnTo>
                <a:lnTo>
                  <a:pt x="6756639" y="525463"/>
                </a:lnTo>
                <a:lnTo>
                  <a:pt x="7016322" y="521259"/>
                </a:lnTo>
                <a:lnTo>
                  <a:pt x="7276005" y="517406"/>
                </a:lnTo>
                <a:lnTo>
                  <a:pt x="7539345" y="508998"/>
                </a:lnTo>
                <a:lnTo>
                  <a:pt x="7805124" y="500241"/>
                </a:lnTo>
                <a:lnTo>
                  <a:pt x="8070903" y="490082"/>
                </a:lnTo>
                <a:lnTo>
                  <a:pt x="8339121" y="475719"/>
                </a:lnTo>
                <a:lnTo>
                  <a:pt x="8609776" y="458554"/>
                </a:lnTo>
                <a:lnTo>
                  <a:pt x="8881651" y="442089"/>
                </a:lnTo>
                <a:lnTo>
                  <a:pt x="9153526" y="421071"/>
                </a:lnTo>
                <a:lnTo>
                  <a:pt x="9429058" y="395849"/>
                </a:lnTo>
                <a:lnTo>
                  <a:pt x="9700933" y="370626"/>
                </a:lnTo>
                <a:lnTo>
                  <a:pt x="9977684" y="341551"/>
                </a:lnTo>
                <a:lnTo>
                  <a:pt x="10255655" y="309673"/>
                </a:lnTo>
                <a:lnTo>
                  <a:pt x="10529968" y="276043"/>
                </a:lnTo>
                <a:lnTo>
                  <a:pt x="10807939" y="236809"/>
                </a:lnTo>
                <a:lnTo>
                  <a:pt x="11084690" y="194772"/>
                </a:lnTo>
                <a:lnTo>
                  <a:pt x="11362661" y="153085"/>
                </a:lnTo>
                <a:lnTo>
                  <a:pt x="11639412" y="104392"/>
                </a:lnTo>
                <a:lnTo>
                  <a:pt x="11914945" y="54648"/>
                </a:lnTo>
                <a:lnTo>
                  <a:pt x="12191696" y="2452"/>
                </a:lnTo>
                <a:lnTo>
                  <a:pt x="12191696" y="2109542"/>
                </a:lnTo>
                <a:lnTo>
                  <a:pt x="12191999" y="2109542"/>
                </a:lnTo>
                <a:lnTo>
                  <a:pt x="12191999" y="2802467"/>
                </a:lnTo>
                <a:lnTo>
                  <a:pt x="12192418" y="2802467"/>
                </a:lnTo>
                <a:lnTo>
                  <a:pt x="12192418" y="5095933"/>
                </a:lnTo>
                <a:lnTo>
                  <a:pt x="1" y="5095933"/>
                </a:lnTo>
                <a:lnTo>
                  <a:pt x="1" y="4074529"/>
                </a:lnTo>
                <a:lnTo>
                  <a:pt x="0" y="4074529"/>
                </a:lnTo>
                <a:lnTo>
                  <a:pt x="0" y="2109542"/>
                </a:lnTo>
                <a:lnTo>
                  <a:pt x="1" y="2109542"/>
                </a:lnTo>
                <a:close/>
              </a:path>
            </a:pathLst>
          </a:custGeom>
          <a:solidFill>
            <a:schemeClr val="bg1"/>
          </a:solidFill>
          <a:ln>
            <a:noFill/>
          </a:ln>
        </p:spPr>
        <p:txBody>
          <a:bodyPr/>
          <a:lstStyle/>
          <a:p>
            <a:endParaRPr lang="en-US"/>
          </a:p>
        </p:txBody>
      </p:sp>
      <p:graphicFrame>
        <p:nvGraphicFramePr>
          <p:cNvPr id="21" name="Content Placeholder 2">
            <a:extLst>
              <a:ext uri="{FF2B5EF4-FFF2-40B4-BE49-F238E27FC236}">
                <a16:creationId xmlns:a16="http://schemas.microsoft.com/office/drawing/2014/main" id="{7EE42DEB-B525-EFDF-B259-F4B74CF99FF7}"/>
              </a:ext>
            </a:extLst>
          </p:cNvPr>
          <p:cNvGraphicFramePr>
            <a:graphicFrameLocks noGrp="1"/>
          </p:cNvGraphicFramePr>
          <p:nvPr>
            <p:ph idx="1"/>
            <p:extLst>
              <p:ext uri="{D42A27DB-BD31-4B8C-83A1-F6EECF244321}">
                <p14:modId xmlns:p14="http://schemas.microsoft.com/office/powerpoint/2010/main" val="318798320"/>
              </p:ext>
            </p:extLst>
          </p:nvPr>
        </p:nvGraphicFramePr>
        <p:xfrm>
          <a:off x="648930" y="2810256"/>
          <a:ext cx="10895370" cy="34042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3981056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1D8A007C-D4F2-2D62-430A-EC9EFEB0E56C}"/>
            </a:ext>
          </a:extLst>
        </p:cNvPr>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A81EC25C-48DC-899A-8595-1C3BDA1E1B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7" name="Freeform 36">
            <a:extLst>
              <a:ext uri="{FF2B5EF4-FFF2-40B4-BE49-F238E27FC236}">
                <a16:creationId xmlns:a16="http://schemas.microsoft.com/office/drawing/2014/main" id="{FB169642-EF18-8605-ACA2-C1A0034408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44637"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2">
              <a:alpha val="20000"/>
            </a:schemeClr>
          </a:solidFill>
          <a:ln>
            <a:noFill/>
          </a:ln>
        </p:spPr>
        <p:txBody>
          <a:bodyPr rtlCol="0" anchor="ctr"/>
          <a:lstStyle/>
          <a:p>
            <a:pPr algn="ctr"/>
            <a:endParaRPr lang="en-US"/>
          </a:p>
        </p:txBody>
      </p:sp>
      <p:sp>
        <p:nvSpPr>
          <p:cNvPr id="18" name="Freeform: Shape 17">
            <a:extLst>
              <a:ext uri="{FF2B5EF4-FFF2-40B4-BE49-F238E27FC236}">
                <a16:creationId xmlns:a16="http://schemas.microsoft.com/office/drawing/2014/main" id="{97CDB5E2-C587-2966-A711-DDE1342F3F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990911" cy="6858001"/>
          </a:xfrm>
          <a:custGeom>
            <a:avLst/>
            <a:gdLst>
              <a:gd name="connsiteX0" fmla="*/ 3646196 w 4990911"/>
              <a:gd name="connsiteY0" fmla="*/ 0 h 6858001"/>
              <a:gd name="connsiteX1" fmla="*/ 4989734 w 4990911"/>
              <a:gd name="connsiteY1" fmla="*/ 0 h 6858001"/>
              <a:gd name="connsiteX2" fmla="*/ 4964689 w 4990911"/>
              <a:gd name="connsiteY2" fmla="*/ 155677 h 6858001"/>
              <a:gd name="connsiteX3" fmla="*/ 4940820 w 4990911"/>
              <a:gd name="connsiteY3" fmla="*/ 310668 h 6858001"/>
              <a:gd name="connsiteX4" fmla="*/ 4917456 w 4990911"/>
              <a:gd name="connsiteY4" fmla="*/ 466344 h 6858001"/>
              <a:gd name="connsiteX5" fmla="*/ 4897453 w 4990911"/>
              <a:gd name="connsiteY5" fmla="*/ 622707 h 6858001"/>
              <a:gd name="connsiteX6" fmla="*/ 4877282 w 4990911"/>
              <a:gd name="connsiteY6" fmla="*/ 778383 h 6858001"/>
              <a:gd name="connsiteX7" fmla="*/ 4858456 w 4990911"/>
              <a:gd name="connsiteY7" fmla="*/ 934746 h 6858001"/>
              <a:gd name="connsiteX8" fmla="*/ 4842320 w 4990911"/>
              <a:gd name="connsiteY8" fmla="*/ 1089051 h 6858001"/>
              <a:gd name="connsiteX9" fmla="*/ 4827024 w 4990911"/>
              <a:gd name="connsiteY9" fmla="*/ 1245413 h 6858001"/>
              <a:gd name="connsiteX10" fmla="*/ 4813072 w 4990911"/>
              <a:gd name="connsiteY10" fmla="*/ 1401090 h 6858001"/>
              <a:gd name="connsiteX11" fmla="*/ 4800970 w 4990911"/>
              <a:gd name="connsiteY11" fmla="*/ 1554023 h 6858001"/>
              <a:gd name="connsiteX12" fmla="*/ 4788867 w 4990911"/>
              <a:gd name="connsiteY12" fmla="*/ 1709014 h 6858001"/>
              <a:gd name="connsiteX13" fmla="*/ 4778782 w 4990911"/>
              <a:gd name="connsiteY13" fmla="*/ 1861947 h 6858001"/>
              <a:gd name="connsiteX14" fmla="*/ 4770882 w 4990911"/>
              <a:gd name="connsiteY14" fmla="*/ 2014881 h 6858001"/>
              <a:gd name="connsiteX15" fmla="*/ 4762645 w 4990911"/>
              <a:gd name="connsiteY15" fmla="*/ 2167128 h 6858001"/>
              <a:gd name="connsiteX16" fmla="*/ 4755754 w 4990911"/>
              <a:gd name="connsiteY16" fmla="*/ 2318004 h 6858001"/>
              <a:gd name="connsiteX17" fmla="*/ 4750879 w 4990911"/>
              <a:gd name="connsiteY17" fmla="*/ 2467509 h 6858001"/>
              <a:gd name="connsiteX18" fmla="*/ 4746677 w 4990911"/>
              <a:gd name="connsiteY18" fmla="*/ 2617013 h 6858001"/>
              <a:gd name="connsiteX19" fmla="*/ 4742643 w 4990911"/>
              <a:gd name="connsiteY19" fmla="*/ 2765146 h 6858001"/>
              <a:gd name="connsiteX20" fmla="*/ 4740794 w 4990911"/>
              <a:gd name="connsiteY20" fmla="*/ 2911221 h 6858001"/>
              <a:gd name="connsiteX21" fmla="*/ 4738777 w 4990911"/>
              <a:gd name="connsiteY21" fmla="*/ 3057297 h 6858001"/>
              <a:gd name="connsiteX22" fmla="*/ 4737768 w 4990911"/>
              <a:gd name="connsiteY22" fmla="*/ 3201315 h 6858001"/>
              <a:gd name="connsiteX23" fmla="*/ 4738777 w 4990911"/>
              <a:gd name="connsiteY23" fmla="*/ 3343961 h 6858001"/>
              <a:gd name="connsiteX24" fmla="*/ 4738777 w 4990911"/>
              <a:gd name="connsiteY24" fmla="*/ 3485236 h 6858001"/>
              <a:gd name="connsiteX25" fmla="*/ 4740794 w 4990911"/>
              <a:gd name="connsiteY25" fmla="*/ 3625139 h 6858001"/>
              <a:gd name="connsiteX26" fmla="*/ 4743819 w 4990911"/>
              <a:gd name="connsiteY26" fmla="*/ 3762299 h 6858001"/>
              <a:gd name="connsiteX27" fmla="*/ 4746677 w 4990911"/>
              <a:gd name="connsiteY27" fmla="*/ 3898087 h 6858001"/>
              <a:gd name="connsiteX28" fmla="*/ 4749871 w 4990911"/>
              <a:gd name="connsiteY28" fmla="*/ 4031133 h 6858001"/>
              <a:gd name="connsiteX29" fmla="*/ 4754745 w 4990911"/>
              <a:gd name="connsiteY29" fmla="*/ 4163492 h 6858001"/>
              <a:gd name="connsiteX30" fmla="*/ 4759956 w 4990911"/>
              <a:gd name="connsiteY30" fmla="*/ 4293793 h 6858001"/>
              <a:gd name="connsiteX31" fmla="*/ 4764662 w 4990911"/>
              <a:gd name="connsiteY31" fmla="*/ 4421352 h 6858001"/>
              <a:gd name="connsiteX32" fmla="*/ 4777942 w 4990911"/>
              <a:gd name="connsiteY32" fmla="*/ 4670298 h 6858001"/>
              <a:gd name="connsiteX33" fmla="*/ 4792061 w 4990911"/>
              <a:gd name="connsiteY33" fmla="*/ 4908956 h 6858001"/>
              <a:gd name="connsiteX34" fmla="*/ 4806853 w 4990911"/>
              <a:gd name="connsiteY34" fmla="*/ 5138013 h 6858001"/>
              <a:gd name="connsiteX35" fmla="*/ 4823158 w 4990911"/>
              <a:gd name="connsiteY35" fmla="*/ 5354726 h 6858001"/>
              <a:gd name="connsiteX36" fmla="*/ 4840135 w 4990911"/>
              <a:gd name="connsiteY36" fmla="*/ 5561838 h 6858001"/>
              <a:gd name="connsiteX37" fmla="*/ 4858456 w 4990911"/>
              <a:gd name="connsiteY37" fmla="*/ 5753862 h 6858001"/>
              <a:gd name="connsiteX38" fmla="*/ 4876442 w 4990911"/>
              <a:gd name="connsiteY38" fmla="*/ 5934227 h 6858001"/>
              <a:gd name="connsiteX39" fmla="*/ 4894427 w 4990911"/>
              <a:gd name="connsiteY39" fmla="*/ 6100191 h 6858001"/>
              <a:gd name="connsiteX40" fmla="*/ 4911404 w 4990911"/>
              <a:gd name="connsiteY40" fmla="*/ 6252438 h 6858001"/>
              <a:gd name="connsiteX41" fmla="*/ 4927541 w 4990911"/>
              <a:gd name="connsiteY41" fmla="*/ 6387541 h 6858001"/>
              <a:gd name="connsiteX42" fmla="*/ 4942837 w 4990911"/>
              <a:gd name="connsiteY42" fmla="*/ 6509613 h 6858001"/>
              <a:gd name="connsiteX43" fmla="*/ 4955612 w 4990911"/>
              <a:gd name="connsiteY43" fmla="*/ 6612483 h 6858001"/>
              <a:gd name="connsiteX44" fmla="*/ 4967714 w 4990911"/>
              <a:gd name="connsiteY44" fmla="*/ 6698894 h 6858001"/>
              <a:gd name="connsiteX45" fmla="*/ 4985028 w 4990911"/>
              <a:gd name="connsiteY45" fmla="*/ 6817538 h 6858001"/>
              <a:gd name="connsiteX46" fmla="*/ 4990911 w 4990911"/>
              <a:gd name="connsiteY46" fmla="*/ 6858000 h 6858001"/>
              <a:gd name="connsiteX47" fmla="*/ 4085557 w 4990911"/>
              <a:gd name="connsiteY47" fmla="*/ 6858000 h 6858001"/>
              <a:gd name="connsiteX48" fmla="*/ 4085557 w 4990911"/>
              <a:gd name="connsiteY48" fmla="*/ 6858001 h 6858001"/>
              <a:gd name="connsiteX49" fmla="*/ 0 w 4990911"/>
              <a:gd name="connsiteY49" fmla="*/ 6858001 h 6858001"/>
              <a:gd name="connsiteX50" fmla="*/ 0 w 4990911"/>
              <a:gd name="connsiteY50" fmla="*/ 1 h 6858001"/>
              <a:gd name="connsiteX51" fmla="*/ 3646196 w 4990911"/>
              <a:gd name="connsiteY51"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990911" h="6858001">
                <a:moveTo>
                  <a:pt x="3646196" y="0"/>
                </a:moveTo>
                <a:lnTo>
                  <a:pt x="4989734" y="0"/>
                </a:lnTo>
                <a:lnTo>
                  <a:pt x="4964689" y="155677"/>
                </a:lnTo>
                <a:lnTo>
                  <a:pt x="4940820" y="310668"/>
                </a:lnTo>
                <a:lnTo>
                  <a:pt x="4917456" y="466344"/>
                </a:lnTo>
                <a:lnTo>
                  <a:pt x="4897453" y="622707"/>
                </a:lnTo>
                <a:lnTo>
                  <a:pt x="4877282" y="778383"/>
                </a:lnTo>
                <a:lnTo>
                  <a:pt x="4858456" y="934746"/>
                </a:lnTo>
                <a:lnTo>
                  <a:pt x="4842320" y="1089051"/>
                </a:lnTo>
                <a:lnTo>
                  <a:pt x="4827024" y="1245413"/>
                </a:lnTo>
                <a:lnTo>
                  <a:pt x="4813072" y="1401090"/>
                </a:lnTo>
                <a:lnTo>
                  <a:pt x="4800970" y="1554023"/>
                </a:lnTo>
                <a:lnTo>
                  <a:pt x="4788867" y="1709014"/>
                </a:lnTo>
                <a:lnTo>
                  <a:pt x="4778782" y="1861947"/>
                </a:lnTo>
                <a:lnTo>
                  <a:pt x="4770882" y="2014881"/>
                </a:lnTo>
                <a:lnTo>
                  <a:pt x="4762645" y="2167128"/>
                </a:lnTo>
                <a:lnTo>
                  <a:pt x="4755754" y="2318004"/>
                </a:lnTo>
                <a:lnTo>
                  <a:pt x="4750879" y="2467509"/>
                </a:lnTo>
                <a:lnTo>
                  <a:pt x="4746677" y="2617013"/>
                </a:lnTo>
                <a:lnTo>
                  <a:pt x="4742643" y="2765146"/>
                </a:lnTo>
                <a:lnTo>
                  <a:pt x="4740794" y="2911221"/>
                </a:lnTo>
                <a:lnTo>
                  <a:pt x="4738777" y="3057297"/>
                </a:lnTo>
                <a:lnTo>
                  <a:pt x="4737768" y="3201315"/>
                </a:lnTo>
                <a:lnTo>
                  <a:pt x="4738777" y="3343961"/>
                </a:lnTo>
                <a:lnTo>
                  <a:pt x="4738777" y="3485236"/>
                </a:lnTo>
                <a:lnTo>
                  <a:pt x="4740794" y="3625139"/>
                </a:lnTo>
                <a:lnTo>
                  <a:pt x="4743819" y="3762299"/>
                </a:lnTo>
                <a:lnTo>
                  <a:pt x="4746677" y="3898087"/>
                </a:lnTo>
                <a:lnTo>
                  <a:pt x="4749871" y="4031133"/>
                </a:lnTo>
                <a:lnTo>
                  <a:pt x="4754745" y="4163492"/>
                </a:lnTo>
                <a:lnTo>
                  <a:pt x="4759956" y="4293793"/>
                </a:lnTo>
                <a:lnTo>
                  <a:pt x="4764662" y="4421352"/>
                </a:lnTo>
                <a:lnTo>
                  <a:pt x="4777942" y="4670298"/>
                </a:lnTo>
                <a:lnTo>
                  <a:pt x="4792061" y="4908956"/>
                </a:lnTo>
                <a:lnTo>
                  <a:pt x="4806853" y="5138013"/>
                </a:lnTo>
                <a:lnTo>
                  <a:pt x="4823158" y="5354726"/>
                </a:lnTo>
                <a:lnTo>
                  <a:pt x="4840135" y="5561838"/>
                </a:lnTo>
                <a:lnTo>
                  <a:pt x="4858456" y="5753862"/>
                </a:lnTo>
                <a:lnTo>
                  <a:pt x="4876442" y="5934227"/>
                </a:lnTo>
                <a:lnTo>
                  <a:pt x="4894427" y="6100191"/>
                </a:lnTo>
                <a:lnTo>
                  <a:pt x="4911404" y="6252438"/>
                </a:lnTo>
                <a:lnTo>
                  <a:pt x="4927541" y="6387541"/>
                </a:lnTo>
                <a:lnTo>
                  <a:pt x="4942837" y="6509613"/>
                </a:lnTo>
                <a:lnTo>
                  <a:pt x="4955612" y="6612483"/>
                </a:lnTo>
                <a:lnTo>
                  <a:pt x="4967714" y="6698894"/>
                </a:lnTo>
                <a:lnTo>
                  <a:pt x="4985028" y="6817538"/>
                </a:lnTo>
                <a:lnTo>
                  <a:pt x="4990911" y="6858000"/>
                </a:lnTo>
                <a:lnTo>
                  <a:pt x="4085557" y="6858000"/>
                </a:lnTo>
                <a:lnTo>
                  <a:pt x="4085557" y="6858001"/>
                </a:lnTo>
                <a:lnTo>
                  <a:pt x="0" y="6858001"/>
                </a:lnTo>
                <a:lnTo>
                  <a:pt x="0" y="1"/>
                </a:lnTo>
                <a:lnTo>
                  <a:pt x="3646196" y="1"/>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A58078E0-0A72-DFFE-8540-9CCA359597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104250D7-3A7D-18DB-2A95-B49B5CD11202}"/>
              </a:ext>
            </a:extLst>
          </p:cNvPr>
          <p:cNvSpPr>
            <a:spLocks noGrp="1"/>
          </p:cNvSpPr>
          <p:nvPr>
            <p:ph type="title"/>
          </p:nvPr>
        </p:nvSpPr>
        <p:spPr>
          <a:xfrm>
            <a:off x="653143" y="1645921"/>
            <a:ext cx="3522879" cy="683394"/>
          </a:xfrm>
        </p:spPr>
        <p:txBody>
          <a:bodyPr>
            <a:noAutofit/>
          </a:bodyPr>
          <a:lstStyle/>
          <a:p>
            <a:pPr algn="ctr"/>
            <a:r>
              <a:rPr lang="en-US" sz="4400" dirty="0">
                <a:solidFill>
                  <a:srgbClr val="FFFFFF"/>
                </a:solidFill>
                <a:latin typeface="+mn-lt"/>
              </a:rPr>
              <a:t>Weak Passwords</a:t>
            </a:r>
          </a:p>
        </p:txBody>
      </p:sp>
      <p:sp>
        <p:nvSpPr>
          <p:cNvPr id="3" name="Content Placeholder 2">
            <a:extLst>
              <a:ext uri="{FF2B5EF4-FFF2-40B4-BE49-F238E27FC236}">
                <a16:creationId xmlns:a16="http://schemas.microsoft.com/office/drawing/2014/main" id="{A29CA77C-EE72-586B-2284-BCE5A2F34279}"/>
              </a:ext>
            </a:extLst>
          </p:cNvPr>
          <p:cNvSpPr>
            <a:spLocks noGrp="1"/>
          </p:cNvSpPr>
          <p:nvPr>
            <p:ph idx="1"/>
          </p:nvPr>
        </p:nvSpPr>
        <p:spPr>
          <a:xfrm>
            <a:off x="5204109" y="1645920"/>
            <a:ext cx="5919503" cy="4470821"/>
          </a:xfrm>
        </p:spPr>
        <p:txBody>
          <a:bodyPr>
            <a:normAutofit/>
          </a:bodyPr>
          <a:lstStyle/>
          <a:p>
            <a:r>
              <a:rPr lang="en-US" dirty="0"/>
              <a:t>IMPACT:  </a:t>
            </a:r>
            <a:r>
              <a:rPr lang="en-US" b="1" dirty="0">
                <a:solidFill>
                  <a:schemeClr val="accent1"/>
                </a:solidFill>
              </a:rPr>
              <a:t>HIGH</a:t>
            </a:r>
          </a:p>
          <a:p>
            <a:r>
              <a:rPr lang="en-US" dirty="0"/>
              <a:t>Weak passwords can allow threat actors to be able to break into a system and gain access to sensitive data</a:t>
            </a:r>
          </a:p>
          <a:p>
            <a:r>
              <a:rPr lang="en-US" dirty="0"/>
              <a:t>PROBABILITY:  </a:t>
            </a:r>
            <a:r>
              <a:rPr lang="en-US" b="1" dirty="0">
                <a:solidFill>
                  <a:schemeClr val="accent1"/>
                </a:solidFill>
              </a:rPr>
              <a:t>HIGH</a:t>
            </a:r>
          </a:p>
          <a:p>
            <a:r>
              <a:rPr lang="en-US" dirty="0"/>
              <a:t>Without being able to monitor what employees use as passwords, the chances of weak passwords or poor password protection is very strong</a:t>
            </a:r>
          </a:p>
          <a:p>
            <a:endParaRPr lang="en-US" dirty="0"/>
          </a:p>
        </p:txBody>
      </p:sp>
      <p:sp>
        <p:nvSpPr>
          <p:cNvPr id="4" name="Slide Number Placeholder 3">
            <a:extLst>
              <a:ext uri="{FF2B5EF4-FFF2-40B4-BE49-F238E27FC236}">
                <a16:creationId xmlns:a16="http://schemas.microsoft.com/office/drawing/2014/main" id="{AD3F31B5-9024-5213-1498-D05BB8B1CA30}"/>
              </a:ext>
            </a:extLst>
          </p:cNvPr>
          <p:cNvSpPr>
            <a:spLocks noGrp="1"/>
          </p:cNvSpPr>
          <p:nvPr>
            <p:ph type="sldNum" sz="quarter" idx="12"/>
          </p:nvPr>
        </p:nvSpPr>
        <p:spPr/>
        <p:txBody>
          <a:bodyPr/>
          <a:lstStyle/>
          <a:p>
            <a:fld id="{27CE633F-9882-4A5C-83A2-1109D0C73261}" type="slidenum">
              <a:rPr lang="en-US" smtClean="0"/>
              <a:t>18</a:t>
            </a:fld>
            <a:endParaRPr lang="en-US"/>
          </a:p>
        </p:txBody>
      </p:sp>
    </p:spTree>
    <p:extLst>
      <p:ext uri="{BB962C8B-B14F-4D97-AF65-F5344CB8AC3E}">
        <p14:creationId xmlns:p14="http://schemas.microsoft.com/office/powerpoint/2010/main" val="3531070021"/>
      </p:ext>
    </p:extLst>
  </p:cSld>
  <p:clrMapOvr>
    <a:overrideClrMapping bg1="lt1" tx1="dk1" bg2="lt2" tx2="dk2" accent1="accent1" accent2="accent2" accent3="accent3" accent4="accent4" accent5="accent5" accent6="accent6" hlink="hlink" folHlink="folHlink"/>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49232D53-79B2-9199-01BF-C4D163AAD438}"/>
            </a:ext>
          </a:extLst>
        </p:cNvPr>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0BF52047-7324-9977-584C-8C87F7E02F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7" name="Freeform 36">
            <a:extLst>
              <a:ext uri="{FF2B5EF4-FFF2-40B4-BE49-F238E27FC236}">
                <a16:creationId xmlns:a16="http://schemas.microsoft.com/office/drawing/2014/main" id="{87E52C98-5B57-4BAD-502C-0B47A22405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44637"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2">
              <a:alpha val="20000"/>
            </a:schemeClr>
          </a:solidFill>
          <a:ln>
            <a:noFill/>
          </a:ln>
        </p:spPr>
        <p:txBody>
          <a:bodyPr rtlCol="0" anchor="ctr"/>
          <a:lstStyle/>
          <a:p>
            <a:pPr algn="ctr"/>
            <a:endParaRPr lang="en-US"/>
          </a:p>
        </p:txBody>
      </p:sp>
      <p:sp>
        <p:nvSpPr>
          <p:cNvPr id="18" name="Freeform: Shape 17">
            <a:extLst>
              <a:ext uri="{FF2B5EF4-FFF2-40B4-BE49-F238E27FC236}">
                <a16:creationId xmlns:a16="http://schemas.microsoft.com/office/drawing/2014/main" id="{8BD47437-7CE4-DDB7-30FA-28446EAAB9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990911" cy="6858001"/>
          </a:xfrm>
          <a:custGeom>
            <a:avLst/>
            <a:gdLst>
              <a:gd name="connsiteX0" fmla="*/ 3646196 w 4990911"/>
              <a:gd name="connsiteY0" fmla="*/ 0 h 6858001"/>
              <a:gd name="connsiteX1" fmla="*/ 4989734 w 4990911"/>
              <a:gd name="connsiteY1" fmla="*/ 0 h 6858001"/>
              <a:gd name="connsiteX2" fmla="*/ 4964689 w 4990911"/>
              <a:gd name="connsiteY2" fmla="*/ 155677 h 6858001"/>
              <a:gd name="connsiteX3" fmla="*/ 4940820 w 4990911"/>
              <a:gd name="connsiteY3" fmla="*/ 310668 h 6858001"/>
              <a:gd name="connsiteX4" fmla="*/ 4917456 w 4990911"/>
              <a:gd name="connsiteY4" fmla="*/ 466344 h 6858001"/>
              <a:gd name="connsiteX5" fmla="*/ 4897453 w 4990911"/>
              <a:gd name="connsiteY5" fmla="*/ 622707 h 6858001"/>
              <a:gd name="connsiteX6" fmla="*/ 4877282 w 4990911"/>
              <a:gd name="connsiteY6" fmla="*/ 778383 h 6858001"/>
              <a:gd name="connsiteX7" fmla="*/ 4858456 w 4990911"/>
              <a:gd name="connsiteY7" fmla="*/ 934746 h 6858001"/>
              <a:gd name="connsiteX8" fmla="*/ 4842320 w 4990911"/>
              <a:gd name="connsiteY8" fmla="*/ 1089051 h 6858001"/>
              <a:gd name="connsiteX9" fmla="*/ 4827024 w 4990911"/>
              <a:gd name="connsiteY9" fmla="*/ 1245413 h 6858001"/>
              <a:gd name="connsiteX10" fmla="*/ 4813072 w 4990911"/>
              <a:gd name="connsiteY10" fmla="*/ 1401090 h 6858001"/>
              <a:gd name="connsiteX11" fmla="*/ 4800970 w 4990911"/>
              <a:gd name="connsiteY11" fmla="*/ 1554023 h 6858001"/>
              <a:gd name="connsiteX12" fmla="*/ 4788867 w 4990911"/>
              <a:gd name="connsiteY12" fmla="*/ 1709014 h 6858001"/>
              <a:gd name="connsiteX13" fmla="*/ 4778782 w 4990911"/>
              <a:gd name="connsiteY13" fmla="*/ 1861947 h 6858001"/>
              <a:gd name="connsiteX14" fmla="*/ 4770882 w 4990911"/>
              <a:gd name="connsiteY14" fmla="*/ 2014881 h 6858001"/>
              <a:gd name="connsiteX15" fmla="*/ 4762645 w 4990911"/>
              <a:gd name="connsiteY15" fmla="*/ 2167128 h 6858001"/>
              <a:gd name="connsiteX16" fmla="*/ 4755754 w 4990911"/>
              <a:gd name="connsiteY16" fmla="*/ 2318004 h 6858001"/>
              <a:gd name="connsiteX17" fmla="*/ 4750879 w 4990911"/>
              <a:gd name="connsiteY17" fmla="*/ 2467509 h 6858001"/>
              <a:gd name="connsiteX18" fmla="*/ 4746677 w 4990911"/>
              <a:gd name="connsiteY18" fmla="*/ 2617013 h 6858001"/>
              <a:gd name="connsiteX19" fmla="*/ 4742643 w 4990911"/>
              <a:gd name="connsiteY19" fmla="*/ 2765146 h 6858001"/>
              <a:gd name="connsiteX20" fmla="*/ 4740794 w 4990911"/>
              <a:gd name="connsiteY20" fmla="*/ 2911221 h 6858001"/>
              <a:gd name="connsiteX21" fmla="*/ 4738777 w 4990911"/>
              <a:gd name="connsiteY21" fmla="*/ 3057297 h 6858001"/>
              <a:gd name="connsiteX22" fmla="*/ 4737768 w 4990911"/>
              <a:gd name="connsiteY22" fmla="*/ 3201315 h 6858001"/>
              <a:gd name="connsiteX23" fmla="*/ 4738777 w 4990911"/>
              <a:gd name="connsiteY23" fmla="*/ 3343961 h 6858001"/>
              <a:gd name="connsiteX24" fmla="*/ 4738777 w 4990911"/>
              <a:gd name="connsiteY24" fmla="*/ 3485236 h 6858001"/>
              <a:gd name="connsiteX25" fmla="*/ 4740794 w 4990911"/>
              <a:gd name="connsiteY25" fmla="*/ 3625139 h 6858001"/>
              <a:gd name="connsiteX26" fmla="*/ 4743819 w 4990911"/>
              <a:gd name="connsiteY26" fmla="*/ 3762299 h 6858001"/>
              <a:gd name="connsiteX27" fmla="*/ 4746677 w 4990911"/>
              <a:gd name="connsiteY27" fmla="*/ 3898087 h 6858001"/>
              <a:gd name="connsiteX28" fmla="*/ 4749871 w 4990911"/>
              <a:gd name="connsiteY28" fmla="*/ 4031133 h 6858001"/>
              <a:gd name="connsiteX29" fmla="*/ 4754745 w 4990911"/>
              <a:gd name="connsiteY29" fmla="*/ 4163492 h 6858001"/>
              <a:gd name="connsiteX30" fmla="*/ 4759956 w 4990911"/>
              <a:gd name="connsiteY30" fmla="*/ 4293793 h 6858001"/>
              <a:gd name="connsiteX31" fmla="*/ 4764662 w 4990911"/>
              <a:gd name="connsiteY31" fmla="*/ 4421352 h 6858001"/>
              <a:gd name="connsiteX32" fmla="*/ 4777942 w 4990911"/>
              <a:gd name="connsiteY32" fmla="*/ 4670298 h 6858001"/>
              <a:gd name="connsiteX33" fmla="*/ 4792061 w 4990911"/>
              <a:gd name="connsiteY33" fmla="*/ 4908956 h 6858001"/>
              <a:gd name="connsiteX34" fmla="*/ 4806853 w 4990911"/>
              <a:gd name="connsiteY34" fmla="*/ 5138013 h 6858001"/>
              <a:gd name="connsiteX35" fmla="*/ 4823158 w 4990911"/>
              <a:gd name="connsiteY35" fmla="*/ 5354726 h 6858001"/>
              <a:gd name="connsiteX36" fmla="*/ 4840135 w 4990911"/>
              <a:gd name="connsiteY36" fmla="*/ 5561838 h 6858001"/>
              <a:gd name="connsiteX37" fmla="*/ 4858456 w 4990911"/>
              <a:gd name="connsiteY37" fmla="*/ 5753862 h 6858001"/>
              <a:gd name="connsiteX38" fmla="*/ 4876442 w 4990911"/>
              <a:gd name="connsiteY38" fmla="*/ 5934227 h 6858001"/>
              <a:gd name="connsiteX39" fmla="*/ 4894427 w 4990911"/>
              <a:gd name="connsiteY39" fmla="*/ 6100191 h 6858001"/>
              <a:gd name="connsiteX40" fmla="*/ 4911404 w 4990911"/>
              <a:gd name="connsiteY40" fmla="*/ 6252438 h 6858001"/>
              <a:gd name="connsiteX41" fmla="*/ 4927541 w 4990911"/>
              <a:gd name="connsiteY41" fmla="*/ 6387541 h 6858001"/>
              <a:gd name="connsiteX42" fmla="*/ 4942837 w 4990911"/>
              <a:gd name="connsiteY42" fmla="*/ 6509613 h 6858001"/>
              <a:gd name="connsiteX43" fmla="*/ 4955612 w 4990911"/>
              <a:gd name="connsiteY43" fmla="*/ 6612483 h 6858001"/>
              <a:gd name="connsiteX44" fmla="*/ 4967714 w 4990911"/>
              <a:gd name="connsiteY44" fmla="*/ 6698894 h 6858001"/>
              <a:gd name="connsiteX45" fmla="*/ 4985028 w 4990911"/>
              <a:gd name="connsiteY45" fmla="*/ 6817538 h 6858001"/>
              <a:gd name="connsiteX46" fmla="*/ 4990911 w 4990911"/>
              <a:gd name="connsiteY46" fmla="*/ 6858000 h 6858001"/>
              <a:gd name="connsiteX47" fmla="*/ 4085557 w 4990911"/>
              <a:gd name="connsiteY47" fmla="*/ 6858000 h 6858001"/>
              <a:gd name="connsiteX48" fmla="*/ 4085557 w 4990911"/>
              <a:gd name="connsiteY48" fmla="*/ 6858001 h 6858001"/>
              <a:gd name="connsiteX49" fmla="*/ 0 w 4990911"/>
              <a:gd name="connsiteY49" fmla="*/ 6858001 h 6858001"/>
              <a:gd name="connsiteX50" fmla="*/ 0 w 4990911"/>
              <a:gd name="connsiteY50" fmla="*/ 1 h 6858001"/>
              <a:gd name="connsiteX51" fmla="*/ 3646196 w 4990911"/>
              <a:gd name="connsiteY51"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990911" h="6858001">
                <a:moveTo>
                  <a:pt x="3646196" y="0"/>
                </a:moveTo>
                <a:lnTo>
                  <a:pt x="4989734" y="0"/>
                </a:lnTo>
                <a:lnTo>
                  <a:pt x="4964689" y="155677"/>
                </a:lnTo>
                <a:lnTo>
                  <a:pt x="4940820" y="310668"/>
                </a:lnTo>
                <a:lnTo>
                  <a:pt x="4917456" y="466344"/>
                </a:lnTo>
                <a:lnTo>
                  <a:pt x="4897453" y="622707"/>
                </a:lnTo>
                <a:lnTo>
                  <a:pt x="4877282" y="778383"/>
                </a:lnTo>
                <a:lnTo>
                  <a:pt x="4858456" y="934746"/>
                </a:lnTo>
                <a:lnTo>
                  <a:pt x="4842320" y="1089051"/>
                </a:lnTo>
                <a:lnTo>
                  <a:pt x="4827024" y="1245413"/>
                </a:lnTo>
                <a:lnTo>
                  <a:pt x="4813072" y="1401090"/>
                </a:lnTo>
                <a:lnTo>
                  <a:pt x="4800970" y="1554023"/>
                </a:lnTo>
                <a:lnTo>
                  <a:pt x="4788867" y="1709014"/>
                </a:lnTo>
                <a:lnTo>
                  <a:pt x="4778782" y="1861947"/>
                </a:lnTo>
                <a:lnTo>
                  <a:pt x="4770882" y="2014881"/>
                </a:lnTo>
                <a:lnTo>
                  <a:pt x="4762645" y="2167128"/>
                </a:lnTo>
                <a:lnTo>
                  <a:pt x="4755754" y="2318004"/>
                </a:lnTo>
                <a:lnTo>
                  <a:pt x="4750879" y="2467509"/>
                </a:lnTo>
                <a:lnTo>
                  <a:pt x="4746677" y="2617013"/>
                </a:lnTo>
                <a:lnTo>
                  <a:pt x="4742643" y="2765146"/>
                </a:lnTo>
                <a:lnTo>
                  <a:pt x="4740794" y="2911221"/>
                </a:lnTo>
                <a:lnTo>
                  <a:pt x="4738777" y="3057297"/>
                </a:lnTo>
                <a:lnTo>
                  <a:pt x="4737768" y="3201315"/>
                </a:lnTo>
                <a:lnTo>
                  <a:pt x="4738777" y="3343961"/>
                </a:lnTo>
                <a:lnTo>
                  <a:pt x="4738777" y="3485236"/>
                </a:lnTo>
                <a:lnTo>
                  <a:pt x="4740794" y="3625139"/>
                </a:lnTo>
                <a:lnTo>
                  <a:pt x="4743819" y="3762299"/>
                </a:lnTo>
                <a:lnTo>
                  <a:pt x="4746677" y="3898087"/>
                </a:lnTo>
                <a:lnTo>
                  <a:pt x="4749871" y="4031133"/>
                </a:lnTo>
                <a:lnTo>
                  <a:pt x="4754745" y="4163492"/>
                </a:lnTo>
                <a:lnTo>
                  <a:pt x="4759956" y="4293793"/>
                </a:lnTo>
                <a:lnTo>
                  <a:pt x="4764662" y="4421352"/>
                </a:lnTo>
                <a:lnTo>
                  <a:pt x="4777942" y="4670298"/>
                </a:lnTo>
                <a:lnTo>
                  <a:pt x="4792061" y="4908956"/>
                </a:lnTo>
                <a:lnTo>
                  <a:pt x="4806853" y="5138013"/>
                </a:lnTo>
                <a:lnTo>
                  <a:pt x="4823158" y="5354726"/>
                </a:lnTo>
                <a:lnTo>
                  <a:pt x="4840135" y="5561838"/>
                </a:lnTo>
                <a:lnTo>
                  <a:pt x="4858456" y="5753862"/>
                </a:lnTo>
                <a:lnTo>
                  <a:pt x="4876442" y="5934227"/>
                </a:lnTo>
                <a:lnTo>
                  <a:pt x="4894427" y="6100191"/>
                </a:lnTo>
                <a:lnTo>
                  <a:pt x="4911404" y="6252438"/>
                </a:lnTo>
                <a:lnTo>
                  <a:pt x="4927541" y="6387541"/>
                </a:lnTo>
                <a:lnTo>
                  <a:pt x="4942837" y="6509613"/>
                </a:lnTo>
                <a:lnTo>
                  <a:pt x="4955612" y="6612483"/>
                </a:lnTo>
                <a:lnTo>
                  <a:pt x="4967714" y="6698894"/>
                </a:lnTo>
                <a:lnTo>
                  <a:pt x="4985028" y="6817538"/>
                </a:lnTo>
                <a:lnTo>
                  <a:pt x="4990911" y="6858000"/>
                </a:lnTo>
                <a:lnTo>
                  <a:pt x="4085557" y="6858000"/>
                </a:lnTo>
                <a:lnTo>
                  <a:pt x="4085557" y="6858001"/>
                </a:lnTo>
                <a:lnTo>
                  <a:pt x="0" y="6858001"/>
                </a:lnTo>
                <a:lnTo>
                  <a:pt x="0" y="1"/>
                </a:lnTo>
                <a:lnTo>
                  <a:pt x="3646196" y="1"/>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CF9B7F1D-9A3D-6ACD-8BDB-BCB5F404A7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681539B4-D0CA-9686-51D5-76CA3313568E}"/>
              </a:ext>
            </a:extLst>
          </p:cNvPr>
          <p:cNvSpPr>
            <a:spLocks noGrp="1"/>
          </p:cNvSpPr>
          <p:nvPr>
            <p:ph type="title"/>
          </p:nvPr>
        </p:nvSpPr>
        <p:spPr>
          <a:xfrm>
            <a:off x="653143" y="1645921"/>
            <a:ext cx="3522879" cy="683394"/>
          </a:xfrm>
        </p:spPr>
        <p:txBody>
          <a:bodyPr>
            <a:noAutofit/>
          </a:bodyPr>
          <a:lstStyle/>
          <a:p>
            <a:pPr algn="ctr"/>
            <a:r>
              <a:rPr lang="en-US" sz="4400" dirty="0">
                <a:solidFill>
                  <a:srgbClr val="FFFFFF"/>
                </a:solidFill>
                <a:latin typeface="+mn-lt"/>
              </a:rPr>
              <a:t>Weak Passwords</a:t>
            </a:r>
          </a:p>
        </p:txBody>
      </p:sp>
      <p:sp>
        <p:nvSpPr>
          <p:cNvPr id="3" name="Content Placeholder 2">
            <a:extLst>
              <a:ext uri="{FF2B5EF4-FFF2-40B4-BE49-F238E27FC236}">
                <a16:creationId xmlns:a16="http://schemas.microsoft.com/office/drawing/2014/main" id="{332601AD-FDA9-9E92-8087-10D8921B1402}"/>
              </a:ext>
            </a:extLst>
          </p:cNvPr>
          <p:cNvSpPr>
            <a:spLocks noGrp="1"/>
          </p:cNvSpPr>
          <p:nvPr>
            <p:ph idx="1"/>
          </p:nvPr>
        </p:nvSpPr>
        <p:spPr>
          <a:xfrm>
            <a:off x="5204109" y="1645920"/>
            <a:ext cx="5919503" cy="4470821"/>
          </a:xfrm>
        </p:spPr>
        <p:txBody>
          <a:bodyPr>
            <a:normAutofit lnSpcReduction="10000"/>
          </a:bodyPr>
          <a:lstStyle/>
          <a:p>
            <a:pPr marL="0" indent="0">
              <a:buNone/>
            </a:pPr>
            <a:r>
              <a:rPr lang="en-US" b="1" dirty="0"/>
              <a:t>Countermeasures</a:t>
            </a:r>
            <a:r>
              <a:rPr lang="en-US" dirty="0"/>
              <a:t>:</a:t>
            </a:r>
          </a:p>
          <a:p>
            <a:pPr marL="0" indent="0">
              <a:buNone/>
            </a:pPr>
            <a:r>
              <a:rPr lang="en-US" dirty="0"/>
              <a:t>Mandated password policies</a:t>
            </a:r>
          </a:p>
          <a:p>
            <a:pPr marL="0" indent="0">
              <a:buNone/>
            </a:pPr>
            <a:r>
              <a:rPr lang="en-US" dirty="0"/>
              <a:t>Employee training on good password practices</a:t>
            </a:r>
          </a:p>
          <a:p>
            <a:pPr marL="0" indent="0">
              <a:buNone/>
            </a:pPr>
            <a:r>
              <a:rPr lang="en-US" dirty="0"/>
              <a:t>Company issued devices with strong password policies set on devices (8 characters or more minimum size, must consist of numbers and letters and one symbol)</a:t>
            </a:r>
          </a:p>
          <a:p>
            <a:pPr marL="0" indent="0">
              <a:buNone/>
            </a:pPr>
            <a:r>
              <a:rPr lang="en-US" dirty="0"/>
              <a:t>Password management software</a:t>
            </a:r>
          </a:p>
          <a:p>
            <a:pPr marL="0" indent="0">
              <a:buNone/>
            </a:pPr>
            <a:r>
              <a:rPr lang="en-US" dirty="0"/>
              <a:t>Multi-factor authentication</a:t>
            </a:r>
          </a:p>
          <a:p>
            <a:pPr marL="0" indent="0">
              <a:buNone/>
            </a:pPr>
            <a:r>
              <a:rPr lang="en-US" dirty="0"/>
              <a:t>PROBABILITY WITH MITIGATION:</a:t>
            </a:r>
          </a:p>
          <a:p>
            <a:pPr marL="0" indent="0">
              <a:buNone/>
            </a:pPr>
            <a:r>
              <a:rPr lang="en-US" b="1" dirty="0">
                <a:solidFill>
                  <a:schemeClr val="accent4"/>
                </a:solidFill>
              </a:rPr>
              <a:t>LOW</a:t>
            </a:r>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5B341038-6B77-6D04-1615-0B4AC39E95E4}"/>
              </a:ext>
            </a:extLst>
          </p:cNvPr>
          <p:cNvSpPr>
            <a:spLocks noGrp="1"/>
          </p:cNvSpPr>
          <p:nvPr>
            <p:ph type="sldNum" sz="quarter" idx="12"/>
          </p:nvPr>
        </p:nvSpPr>
        <p:spPr/>
        <p:txBody>
          <a:bodyPr/>
          <a:lstStyle/>
          <a:p>
            <a:fld id="{27CE633F-9882-4A5C-83A2-1109D0C73261}" type="slidenum">
              <a:rPr lang="en-US" smtClean="0"/>
              <a:t>19</a:t>
            </a:fld>
            <a:endParaRPr lang="en-US"/>
          </a:p>
        </p:txBody>
      </p:sp>
    </p:spTree>
    <p:extLst>
      <p:ext uri="{BB962C8B-B14F-4D97-AF65-F5344CB8AC3E}">
        <p14:creationId xmlns:p14="http://schemas.microsoft.com/office/powerpoint/2010/main" val="2927108406"/>
      </p:ext>
    </p:extLst>
  </p:cSld>
  <p:clrMapOvr>
    <a:overrideClrMapping bg1="lt1" tx1="dk1" bg2="lt2" tx2="dk2" accent1="accent1" accent2="accent2" accent3="accent3" accent4="accent4" accent5="accent5" accent6="accent6" hlink="hlink" folHlink="folHlink"/>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052BEFF1-896C-45B1-B02C-96A6A1BC38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7" name="Freeform 36">
            <a:extLst>
              <a:ext uri="{FF2B5EF4-FFF2-40B4-BE49-F238E27FC236}">
                <a16:creationId xmlns:a16="http://schemas.microsoft.com/office/drawing/2014/main" id="{BB237A14-61B1-4C00-A670-5D8D68A866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44637"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2">
              <a:alpha val="20000"/>
            </a:schemeClr>
          </a:solidFill>
          <a:ln>
            <a:noFill/>
          </a:ln>
        </p:spPr>
        <p:txBody>
          <a:bodyPr rtlCol="0" anchor="ctr"/>
          <a:lstStyle/>
          <a:p>
            <a:pPr algn="ctr"/>
            <a:endParaRPr lang="en-US"/>
          </a:p>
        </p:txBody>
      </p:sp>
      <p:sp>
        <p:nvSpPr>
          <p:cNvPr id="18" name="Freeform: Shape 17">
            <a:extLst>
              <a:ext uri="{FF2B5EF4-FFF2-40B4-BE49-F238E27FC236}">
                <a16:creationId xmlns:a16="http://schemas.microsoft.com/office/drawing/2014/main" id="{8598F259-6F54-47A3-8D13-1603D786A3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990911" cy="6858001"/>
          </a:xfrm>
          <a:custGeom>
            <a:avLst/>
            <a:gdLst>
              <a:gd name="connsiteX0" fmla="*/ 3646196 w 4990911"/>
              <a:gd name="connsiteY0" fmla="*/ 0 h 6858001"/>
              <a:gd name="connsiteX1" fmla="*/ 4989734 w 4990911"/>
              <a:gd name="connsiteY1" fmla="*/ 0 h 6858001"/>
              <a:gd name="connsiteX2" fmla="*/ 4964689 w 4990911"/>
              <a:gd name="connsiteY2" fmla="*/ 155677 h 6858001"/>
              <a:gd name="connsiteX3" fmla="*/ 4940820 w 4990911"/>
              <a:gd name="connsiteY3" fmla="*/ 310668 h 6858001"/>
              <a:gd name="connsiteX4" fmla="*/ 4917456 w 4990911"/>
              <a:gd name="connsiteY4" fmla="*/ 466344 h 6858001"/>
              <a:gd name="connsiteX5" fmla="*/ 4897453 w 4990911"/>
              <a:gd name="connsiteY5" fmla="*/ 622707 h 6858001"/>
              <a:gd name="connsiteX6" fmla="*/ 4877282 w 4990911"/>
              <a:gd name="connsiteY6" fmla="*/ 778383 h 6858001"/>
              <a:gd name="connsiteX7" fmla="*/ 4858456 w 4990911"/>
              <a:gd name="connsiteY7" fmla="*/ 934746 h 6858001"/>
              <a:gd name="connsiteX8" fmla="*/ 4842320 w 4990911"/>
              <a:gd name="connsiteY8" fmla="*/ 1089051 h 6858001"/>
              <a:gd name="connsiteX9" fmla="*/ 4827024 w 4990911"/>
              <a:gd name="connsiteY9" fmla="*/ 1245413 h 6858001"/>
              <a:gd name="connsiteX10" fmla="*/ 4813072 w 4990911"/>
              <a:gd name="connsiteY10" fmla="*/ 1401090 h 6858001"/>
              <a:gd name="connsiteX11" fmla="*/ 4800970 w 4990911"/>
              <a:gd name="connsiteY11" fmla="*/ 1554023 h 6858001"/>
              <a:gd name="connsiteX12" fmla="*/ 4788867 w 4990911"/>
              <a:gd name="connsiteY12" fmla="*/ 1709014 h 6858001"/>
              <a:gd name="connsiteX13" fmla="*/ 4778782 w 4990911"/>
              <a:gd name="connsiteY13" fmla="*/ 1861947 h 6858001"/>
              <a:gd name="connsiteX14" fmla="*/ 4770882 w 4990911"/>
              <a:gd name="connsiteY14" fmla="*/ 2014881 h 6858001"/>
              <a:gd name="connsiteX15" fmla="*/ 4762645 w 4990911"/>
              <a:gd name="connsiteY15" fmla="*/ 2167128 h 6858001"/>
              <a:gd name="connsiteX16" fmla="*/ 4755754 w 4990911"/>
              <a:gd name="connsiteY16" fmla="*/ 2318004 h 6858001"/>
              <a:gd name="connsiteX17" fmla="*/ 4750879 w 4990911"/>
              <a:gd name="connsiteY17" fmla="*/ 2467509 h 6858001"/>
              <a:gd name="connsiteX18" fmla="*/ 4746677 w 4990911"/>
              <a:gd name="connsiteY18" fmla="*/ 2617013 h 6858001"/>
              <a:gd name="connsiteX19" fmla="*/ 4742643 w 4990911"/>
              <a:gd name="connsiteY19" fmla="*/ 2765146 h 6858001"/>
              <a:gd name="connsiteX20" fmla="*/ 4740794 w 4990911"/>
              <a:gd name="connsiteY20" fmla="*/ 2911221 h 6858001"/>
              <a:gd name="connsiteX21" fmla="*/ 4738777 w 4990911"/>
              <a:gd name="connsiteY21" fmla="*/ 3057297 h 6858001"/>
              <a:gd name="connsiteX22" fmla="*/ 4737768 w 4990911"/>
              <a:gd name="connsiteY22" fmla="*/ 3201315 h 6858001"/>
              <a:gd name="connsiteX23" fmla="*/ 4738777 w 4990911"/>
              <a:gd name="connsiteY23" fmla="*/ 3343961 h 6858001"/>
              <a:gd name="connsiteX24" fmla="*/ 4738777 w 4990911"/>
              <a:gd name="connsiteY24" fmla="*/ 3485236 h 6858001"/>
              <a:gd name="connsiteX25" fmla="*/ 4740794 w 4990911"/>
              <a:gd name="connsiteY25" fmla="*/ 3625139 h 6858001"/>
              <a:gd name="connsiteX26" fmla="*/ 4743819 w 4990911"/>
              <a:gd name="connsiteY26" fmla="*/ 3762299 h 6858001"/>
              <a:gd name="connsiteX27" fmla="*/ 4746677 w 4990911"/>
              <a:gd name="connsiteY27" fmla="*/ 3898087 h 6858001"/>
              <a:gd name="connsiteX28" fmla="*/ 4749871 w 4990911"/>
              <a:gd name="connsiteY28" fmla="*/ 4031133 h 6858001"/>
              <a:gd name="connsiteX29" fmla="*/ 4754745 w 4990911"/>
              <a:gd name="connsiteY29" fmla="*/ 4163492 h 6858001"/>
              <a:gd name="connsiteX30" fmla="*/ 4759956 w 4990911"/>
              <a:gd name="connsiteY30" fmla="*/ 4293793 h 6858001"/>
              <a:gd name="connsiteX31" fmla="*/ 4764662 w 4990911"/>
              <a:gd name="connsiteY31" fmla="*/ 4421352 h 6858001"/>
              <a:gd name="connsiteX32" fmla="*/ 4777942 w 4990911"/>
              <a:gd name="connsiteY32" fmla="*/ 4670298 h 6858001"/>
              <a:gd name="connsiteX33" fmla="*/ 4792061 w 4990911"/>
              <a:gd name="connsiteY33" fmla="*/ 4908956 h 6858001"/>
              <a:gd name="connsiteX34" fmla="*/ 4806853 w 4990911"/>
              <a:gd name="connsiteY34" fmla="*/ 5138013 h 6858001"/>
              <a:gd name="connsiteX35" fmla="*/ 4823158 w 4990911"/>
              <a:gd name="connsiteY35" fmla="*/ 5354726 h 6858001"/>
              <a:gd name="connsiteX36" fmla="*/ 4840135 w 4990911"/>
              <a:gd name="connsiteY36" fmla="*/ 5561838 h 6858001"/>
              <a:gd name="connsiteX37" fmla="*/ 4858456 w 4990911"/>
              <a:gd name="connsiteY37" fmla="*/ 5753862 h 6858001"/>
              <a:gd name="connsiteX38" fmla="*/ 4876442 w 4990911"/>
              <a:gd name="connsiteY38" fmla="*/ 5934227 h 6858001"/>
              <a:gd name="connsiteX39" fmla="*/ 4894427 w 4990911"/>
              <a:gd name="connsiteY39" fmla="*/ 6100191 h 6858001"/>
              <a:gd name="connsiteX40" fmla="*/ 4911404 w 4990911"/>
              <a:gd name="connsiteY40" fmla="*/ 6252438 h 6858001"/>
              <a:gd name="connsiteX41" fmla="*/ 4927541 w 4990911"/>
              <a:gd name="connsiteY41" fmla="*/ 6387541 h 6858001"/>
              <a:gd name="connsiteX42" fmla="*/ 4942837 w 4990911"/>
              <a:gd name="connsiteY42" fmla="*/ 6509613 h 6858001"/>
              <a:gd name="connsiteX43" fmla="*/ 4955612 w 4990911"/>
              <a:gd name="connsiteY43" fmla="*/ 6612483 h 6858001"/>
              <a:gd name="connsiteX44" fmla="*/ 4967714 w 4990911"/>
              <a:gd name="connsiteY44" fmla="*/ 6698894 h 6858001"/>
              <a:gd name="connsiteX45" fmla="*/ 4985028 w 4990911"/>
              <a:gd name="connsiteY45" fmla="*/ 6817538 h 6858001"/>
              <a:gd name="connsiteX46" fmla="*/ 4990911 w 4990911"/>
              <a:gd name="connsiteY46" fmla="*/ 6858000 h 6858001"/>
              <a:gd name="connsiteX47" fmla="*/ 4085557 w 4990911"/>
              <a:gd name="connsiteY47" fmla="*/ 6858000 h 6858001"/>
              <a:gd name="connsiteX48" fmla="*/ 4085557 w 4990911"/>
              <a:gd name="connsiteY48" fmla="*/ 6858001 h 6858001"/>
              <a:gd name="connsiteX49" fmla="*/ 0 w 4990911"/>
              <a:gd name="connsiteY49" fmla="*/ 6858001 h 6858001"/>
              <a:gd name="connsiteX50" fmla="*/ 0 w 4990911"/>
              <a:gd name="connsiteY50" fmla="*/ 1 h 6858001"/>
              <a:gd name="connsiteX51" fmla="*/ 3646196 w 4990911"/>
              <a:gd name="connsiteY51"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990911" h="6858001">
                <a:moveTo>
                  <a:pt x="3646196" y="0"/>
                </a:moveTo>
                <a:lnTo>
                  <a:pt x="4989734" y="0"/>
                </a:lnTo>
                <a:lnTo>
                  <a:pt x="4964689" y="155677"/>
                </a:lnTo>
                <a:lnTo>
                  <a:pt x="4940820" y="310668"/>
                </a:lnTo>
                <a:lnTo>
                  <a:pt x="4917456" y="466344"/>
                </a:lnTo>
                <a:lnTo>
                  <a:pt x="4897453" y="622707"/>
                </a:lnTo>
                <a:lnTo>
                  <a:pt x="4877282" y="778383"/>
                </a:lnTo>
                <a:lnTo>
                  <a:pt x="4858456" y="934746"/>
                </a:lnTo>
                <a:lnTo>
                  <a:pt x="4842320" y="1089051"/>
                </a:lnTo>
                <a:lnTo>
                  <a:pt x="4827024" y="1245413"/>
                </a:lnTo>
                <a:lnTo>
                  <a:pt x="4813072" y="1401090"/>
                </a:lnTo>
                <a:lnTo>
                  <a:pt x="4800970" y="1554023"/>
                </a:lnTo>
                <a:lnTo>
                  <a:pt x="4788867" y="1709014"/>
                </a:lnTo>
                <a:lnTo>
                  <a:pt x="4778782" y="1861947"/>
                </a:lnTo>
                <a:lnTo>
                  <a:pt x="4770882" y="2014881"/>
                </a:lnTo>
                <a:lnTo>
                  <a:pt x="4762645" y="2167128"/>
                </a:lnTo>
                <a:lnTo>
                  <a:pt x="4755754" y="2318004"/>
                </a:lnTo>
                <a:lnTo>
                  <a:pt x="4750879" y="2467509"/>
                </a:lnTo>
                <a:lnTo>
                  <a:pt x="4746677" y="2617013"/>
                </a:lnTo>
                <a:lnTo>
                  <a:pt x="4742643" y="2765146"/>
                </a:lnTo>
                <a:lnTo>
                  <a:pt x="4740794" y="2911221"/>
                </a:lnTo>
                <a:lnTo>
                  <a:pt x="4738777" y="3057297"/>
                </a:lnTo>
                <a:lnTo>
                  <a:pt x="4737768" y="3201315"/>
                </a:lnTo>
                <a:lnTo>
                  <a:pt x="4738777" y="3343961"/>
                </a:lnTo>
                <a:lnTo>
                  <a:pt x="4738777" y="3485236"/>
                </a:lnTo>
                <a:lnTo>
                  <a:pt x="4740794" y="3625139"/>
                </a:lnTo>
                <a:lnTo>
                  <a:pt x="4743819" y="3762299"/>
                </a:lnTo>
                <a:lnTo>
                  <a:pt x="4746677" y="3898087"/>
                </a:lnTo>
                <a:lnTo>
                  <a:pt x="4749871" y="4031133"/>
                </a:lnTo>
                <a:lnTo>
                  <a:pt x="4754745" y="4163492"/>
                </a:lnTo>
                <a:lnTo>
                  <a:pt x="4759956" y="4293793"/>
                </a:lnTo>
                <a:lnTo>
                  <a:pt x="4764662" y="4421352"/>
                </a:lnTo>
                <a:lnTo>
                  <a:pt x="4777942" y="4670298"/>
                </a:lnTo>
                <a:lnTo>
                  <a:pt x="4792061" y="4908956"/>
                </a:lnTo>
                <a:lnTo>
                  <a:pt x="4806853" y="5138013"/>
                </a:lnTo>
                <a:lnTo>
                  <a:pt x="4823158" y="5354726"/>
                </a:lnTo>
                <a:lnTo>
                  <a:pt x="4840135" y="5561838"/>
                </a:lnTo>
                <a:lnTo>
                  <a:pt x="4858456" y="5753862"/>
                </a:lnTo>
                <a:lnTo>
                  <a:pt x="4876442" y="5934227"/>
                </a:lnTo>
                <a:lnTo>
                  <a:pt x="4894427" y="6100191"/>
                </a:lnTo>
                <a:lnTo>
                  <a:pt x="4911404" y="6252438"/>
                </a:lnTo>
                <a:lnTo>
                  <a:pt x="4927541" y="6387541"/>
                </a:lnTo>
                <a:lnTo>
                  <a:pt x="4942837" y="6509613"/>
                </a:lnTo>
                <a:lnTo>
                  <a:pt x="4955612" y="6612483"/>
                </a:lnTo>
                <a:lnTo>
                  <a:pt x="4967714" y="6698894"/>
                </a:lnTo>
                <a:lnTo>
                  <a:pt x="4985028" y="6817538"/>
                </a:lnTo>
                <a:lnTo>
                  <a:pt x="4990911" y="6858000"/>
                </a:lnTo>
                <a:lnTo>
                  <a:pt x="4085557" y="6858000"/>
                </a:lnTo>
                <a:lnTo>
                  <a:pt x="4085557" y="6858001"/>
                </a:lnTo>
                <a:lnTo>
                  <a:pt x="0" y="6858001"/>
                </a:lnTo>
                <a:lnTo>
                  <a:pt x="0" y="1"/>
                </a:lnTo>
                <a:lnTo>
                  <a:pt x="3646196" y="1"/>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0BA768A8-4FED-4ED8-9E46-6BE72188EC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7E5C5BA8-85E6-54EE-399C-8CBBB4FB8C92}"/>
              </a:ext>
            </a:extLst>
          </p:cNvPr>
          <p:cNvSpPr>
            <a:spLocks noGrp="1"/>
          </p:cNvSpPr>
          <p:nvPr>
            <p:ph type="title"/>
          </p:nvPr>
        </p:nvSpPr>
        <p:spPr>
          <a:xfrm>
            <a:off x="653143" y="1645921"/>
            <a:ext cx="3522879" cy="683394"/>
          </a:xfrm>
        </p:spPr>
        <p:txBody>
          <a:bodyPr>
            <a:noAutofit/>
          </a:bodyPr>
          <a:lstStyle/>
          <a:p>
            <a:pPr algn="ctr"/>
            <a:r>
              <a:rPr lang="en-US" sz="4400" dirty="0">
                <a:solidFill>
                  <a:srgbClr val="FFFFFF"/>
                </a:solidFill>
                <a:latin typeface="+mn-lt"/>
              </a:rPr>
              <a:t>Introduction</a:t>
            </a:r>
          </a:p>
        </p:txBody>
      </p:sp>
      <p:sp>
        <p:nvSpPr>
          <p:cNvPr id="3" name="Content Placeholder 2">
            <a:extLst>
              <a:ext uri="{FF2B5EF4-FFF2-40B4-BE49-F238E27FC236}">
                <a16:creationId xmlns:a16="http://schemas.microsoft.com/office/drawing/2014/main" id="{E390B8FE-3D02-74D2-CD52-949DAD424E1A}"/>
              </a:ext>
            </a:extLst>
          </p:cNvPr>
          <p:cNvSpPr>
            <a:spLocks noGrp="1"/>
          </p:cNvSpPr>
          <p:nvPr>
            <p:ph idx="1"/>
          </p:nvPr>
        </p:nvSpPr>
        <p:spPr>
          <a:xfrm>
            <a:off x="5204109" y="1143000"/>
            <a:ext cx="5919503" cy="5221224"/>
          </a:xfrm>
        </p:spPr>
        <p:txBody>
          <a:bodyPr>
            <a:noAutofit/>
          </a:bodyPr>
          <a:lstStyle/>
          <a:p>
            <a:pPr marL="0" indent="0">
              <a:buNone/>
            </a:pPr>
            <a:r>
              <a:rPr lang="en-US" sz="1900" dirty="0"/>
              <a:t>TRC Chemical Company is a company with a large distributed workforce, employing several hundred employees using a combination of roughly 70% laptops and 30% desktops, to complete their objectives. </a:t>
            </a:r>
          </a:p>
          <a:p>
            <a:pPr marL="0" indent="0">
              <a:buNone/>
            </a:pPr>
            <a:r>
              <a:rPr lang="en-US" sz="1900" dirty="0"/>
              <a:t>The purpose of this assessment is to examine and evaluate risks associated with allowing employees to use personal devices compared with company owned and managed systems. </a:t>
            </a:r>
          </a:p>
          <a:p>
            <a:pPr marL="0" indent="0">
              <a:buNone/>
            </a:pPr>
            <a:r>
              <a:rPr lang="en-US" sz="1900" dirty="0"/>
              <a:t>With the increase of cyber threats always on the rise, it's critical to protect and ensure security of company data. </a:t>
            </a:r>
          </a:p>
          <a:p>
            <a:pPr marL="0" indent="0">
              <a:buNone/>
            </a:pPr>
            <a:r>
              <a:rPr lang="en-US" sz="1900" dirty="0"/>
              <a:t>This assessment identifies the most significant risks, proposes actionable countermeasures, and evaluates how these measures can mitigate potential threats.</a:t>
            </a:r>
          </a:p>
        </p:txBody>
      </p:sp>
      <p:sp>
        <p:nvSpPr>
          <p:cNvPr id="5" name="Slide Number Placeholder 4">
            <a:extLst>
              <a:ext uri="{FF2B5EF4-FFF2-40B4-BE49-F238E27FC236}">
                <a16:creationId xmlns:a16="http://schemas.microsoft.com/office/drawing/2014/main" id="{BB6D301A-7162-5D54-5344-F06B055FE488}"/>
              </a:ext>
            </a:extLst>
          </p:cNvPr>
          <p:cNvSpPr>
            <a:spLocks noGrp="1"/>
          </p:cNvSpPr>
          <p:nvPr>
            <p:ph type="sldNum" sz="quarter" idx="12"/>
          </p:nvPr>
        </p:nvSpPr>
        <p:spPr/>
        <p:txBody>
          <a:bodyPr/>
          <a:lstStyle/>
          <a:p>
            <a:fld id="{27CE633F-9882-4A5C-83A2-1109D0C73261}" type="slidenum">
              <a:rPr lang="en-US" smtClean="0"/>
              <a:t>2</a:t>
            </a:fld>
            <a:endParaRPr lang="en-US"/>
          </a:p>
        </p:txBody>
      </p:sp>
    </p:spTree>
    <p:extLst>
      <p:ext uri="{BB962C8B-B14F-4D97-AF65-F5344CB8AC3E}">
        <p14:creationId xmlns:p14="http://schemas.microsoft.com/office/powerpoint/2010/main" val="1534390392"/>
      </p:ext>
    </p:extLst>
  </p:cSld>
  <p:clrMapOvr>
    <a:overrideClrMapping bg1="lt1" tx1="dk1" bg2="lt2" tx2="dk2" accent1="accent1" accent2="accent2" accent3="accent3" accent4="accent4" accent5="accent5" accent6="accent6" hlink="hlink" folHlink="folHlink"/>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84886B4-7A5C-FF1D-8112-A68A1692F92A}"/>
            </a:ext>
          </a:extLst>
        </p:cNvPr>
        <p:cNvGrpSpPr/>
        <p:nvPr/>
      </p:nvGrpSpPr>
      <p:grpSpPr>
        <a:xfrm>
          <a:off x="0" y="0"/>
          <a:ext cx="0" cy="0"/>
          <a:chOff x="0" y="0"/>
          <a:chExt cx="0" cy="0"/>
        </a:xfrm>
      </p:grpSpPr>
      <p:sp>
        <p:nvSpPr>
          <p:cNvPr id="36" name="Rectangle 35">
            <a:extLst>
              <a:ext uri="{FF2B5EF4-FFF2-40B4-BE49-F238E27FC236}">
                <a16:creationId xmlns:a16="http://schemas.microsoft.com/office/drawing/2014/main" id="{711FF8E5-56C1-D676-B2DD-261F2B78C4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38" name="Freeform 7">
            <a:extLst>
              <a:ext uri="{FF2B5EF4-FFF2-40B4-BE49-F238E27FC236}">
                <a16:creationId xmlns:a16="http://schemas.microsoft.com/office/drawing/2014/main" id="{A084CC9B-47D2-CD8D-E204-243976964F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89968494-899F-2FA8-70A3-8D5308A34D24}"/>
              </a:ext>
            </a:extLst>
          </p:cNvPr>
          <p:cNvSpPr>
            <a:spLocks noGrp="1"/>
          </p:cNvSpPr>
          <p:nvPr>
            <p:ph type="title"/>
          </p:nvPr>
        </p:nvSpPr>
        <p:spPr>
          <a:xfrm>
            <a:off x="648930" y="629267"/>
            <a:ext cx="9252154" cy="1016654"/>
          </a:xfrm>
        </p:spPr>
        <p:txBody>
          <a:bodyPr>
            <a:normAutofit/>
          </a:bodyPr>
          <a:lstStyle/>
          <a:p>
            <a:r>
              <a:rPr lang="en-US" dirty="0">
                <a:solidFill>
                  <a:srgbClr val="EBEBEB"/>
                </a:solidFill>
                <a:latin typeface="+mn-lt"/>
              </a:rPr>
              <a:t>Weak Passwords</a:t>
            </a:r>
          </a:p>
        </p:txBody>
      </p:sp>
      <p:sp>
        <p:nvSpPr>
          <p:cNvPr id="40" name="Rectangle 39">
            <a:extLst>
              <a:ext uri="{FF2B5EF4-FFF2-40B4-BE49-F238E27FC236}">
                <a16:creationId xmlns:a16="http://schemas.microsoft.com/office/drawing/2014/main" id="{8240E81D-96E5-5288-D37C-1BC0B1AE5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 name="Slide Number Placeholder 3">
            <a:extLst>
              <a:ext uri="{FF2B5EF4-FFF2-40B4-BE49-F238E27FC236}">
                <a16:creationId xmlns:a16="http://schemas.microsoft.com/office/drawing/2014/main" id="{24B2BE37-6445-DB24-2867-0429E0D058D6}"/>
              </a:ext>
            </a:extLst>
          </p:cNvPr>
          <p:cNvSpPr>
            <a:spLocks noGrp="1"/>
          </p:cNvSpPr>
          <p:nvPr>
            <p:ph type="sldNum" sz="quarter" idx="12"/>
          </p:nvPr>
        </p:nvSpPr>
        <p:spPr>
          <a:xfrm>
            <a:off x="10352540" y="295729"/>
            <a:ext cx="838199" cy="767687"/>
          </a:xfrm>
        </p:spPr>
        <p:txBody>
          <a:bodyPr>
            <a:normAutofit/>
          </a:bodyPr>
          <a:lstStyle/>
          <a:p>
            <a:pPr>
              <a:spcAft>
                <a:spcPts val="600"/>
              </a:spcAft>
            </a:pPr>
            <a:fld id="{27CE633F-9882-4A5C-83A2-1109D0C73261}" type="slidenum">
              <a:rPr lang="en-US">
                <a:solidFill>
                  <a:srgbClr val="FFFFFF"/>
                </a:solidFill>
              </a:rPr>
              <a:pPr>
                <a:spcAft>
                  <a:spcPts val="600"/>
                </a:spcAft>
              </a:pPr>
              <a:t>20</a:t>
            </a:fld>
            <a:endParaRPr lang="en-US">
              <a:solidFill>
                <a:srgbClr val="FFFFFF"/>
              </a:solidFill>
            </a:endParaRPr>
          </a:p>
        </p:txBody>
      </p:sp>
      <p:sp>
        <p:nvSpPr>
          <p:cNvPr id="42" name="Freeform: Shape 41">
            <a:extLst>
              <a:ext uri="{FF2B5EF4-FFF2-40B4-BE49-F238E27FC236}">
                <a16:creationId xmlns:a16="http://schemas.microsoft.com/office/drawing/2014/main" id="{74633AF6-6544-DA14-449C-C577FD77BD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8" cy="5095933"/>
          </a:xfrm>
          <a:custGeom>
            <a:avLst/>
            <a:gdLst>
              <a:gd name="connsiteX0" fmla="*/ 1 w 12192418"/>
              <a:gd name="connsiteY0" fmla="*/ 0 h 5095933"/>
              <a:gd name="connsiteX1" fmla="*/ 71932 w 12192418"/>
              <a:gd name="connsiteY1" fmla="*/ 12261 h 5095933"/>
              <a:gd name="connsiteX2" fmla="*/ 282849 w 12192418"/>
              <a:gd name="connsiteY2" fmla="*/ 48343 h 5095933"/>
              <a:gd name="connsiteX3" fmla="*/ 436464 w 12192418"/>
              <a:gd name="connsiteY3" fmla="*/ 73565 h 5095933"/>
              <a:gd name="connsiteX4" fmla="*/ 619339 w 12192418"/>
              <a:gd name="connsiteY4" fmla="*/ 100188 h 5095933"/>
              <a:gd name="connsiteX5" fmla="*/ 836351 w 12192418"/>
              <a:gd name="connsiteY5" fmla="*/ 132066 h 5095933"/>
              <a:gd name="connsiteX6" fmla="*/ 1076528 w 12192418"/>
              <a:gd name="connsiteY6" fmla="*/ 165696 h 5095933"/>
              <a:gd name="connsiteX7" fmla="*/ 1347184 w 12192418"/>
              <a:gd name="connsiteY7" fmla="*/ 201077 h 5095933"/>
              <a:gd name="connsiteX8" fmla="*/ 1642223 w 12192418"/>
              <a:gd name="connsiteY8" fmla="*/ 238560 h 5095933"/>
              <a:gd name="connsiteX9" fmla="*/ 1962864 w 12192418"/>
              <a:gd name="connsiteY9" fmla="*/ 276043 h 5095933"/>
              <a:gd name="connsiteX10" fmla="*/ 2304232 w 12192418"/>
              <a:gd name="connsiteY10" fmla="*/ 314227 h 5095933"/>
              <a:gd name="connsiteX11" fmla="*/ 2672421 w 12192418"/>
              <a:gd name="connsiteY11" fmla="*/ 349608 h 5095933"/>
              <a:gd name="connsiteX12" fmla="*/ 3057678 w 12192418"/>
              <a:gd name="connsiteY12" fmla="*/ 383588 h 5095933"/>
              <a:gd name="connsiteX13" fmla="*/ 3464881 w 12192418"/>
              <a:gd name="connsiteY13" fmla="*/ 414415 h 5095933"/>
              <a:gd name="connsiteX14" fmla="*/ 3889152 w 12192418"/>
              <a:gd name="connsiteY14" fmla="*/ 443841 h 5095933"/>
              <a:gd name="connsiteX15" fmla="*/ 4331710 w 12192418"/>
              <a:gd name="connsiteY15" fmla="*/ 471515 h 5095933"/>
              <a:gd name="connsiteX16" fmla="*/ 4558476 w 12192418"/>
              <a:gd name="connsiteY16" fmla="*/ 481324 h 5095933"/>
              <a:gd name="connsiteX17" fmla="*/ 4790118 w 12192418"/>
              <a:gd name="connsiteY17" fmla="*/ 492183 h 5095933"/>
              <a:gd name="connsiteX18" fmla="*/ 5025418 w 12192418"/>
              <a:gd name="connsiteY18" fmla="*/ 502342 h 5095933"/>
              <a:gd name="connsiteX19" fmla="*/ 5261937 w 12192418"/>
              <a:gd name="connsiteY19" fmla="*/ 508998 h 5095933"/>
              <a:gd name="connsiteX20" fmla="*/ 5503332 w 12192418"/>
              <a:gd name="connsiteY20" fmla="*/ 514953 h 5095933"/>
              <a:gd name="connsiteX21" fmla="*/ 5747167 w 12192418"/>
              <a:gd name="connsiteY21" fmla="*/ 521259 h 5095933"/>
              <a:gd name="connsiteX22" fmla="*/ 5995877 w 12192418"/>
              <a:gd name="connsiteY22" fmla="*/ 525463 h 5095933"/>
              <a:gd name="connsiteX23" fmla="*/ 6247026 w 12192418"/>
              <a:gd name="connsiteY23" fmla="*/ 525463 h 5095933"/>
              <a:gd name="connsiteX24" fmla="*/ 6500613 w 12192418"/>
              <a:gd name="connsiteY24" fmla="*/ 527565 h 5095933"/>
              <a:gd name="connsiteX25" fmla="*/ 6756639 w 12192418"/>
              <a:gd name="connsiteY25" fmla="*/ 525463 h 5095933"/>
              <a:gd name="connsiteX26" fmla="*/ 7016322 w 12192418"/>
              <a:gd name="connsiteY26" fmla="*/ 521259 h 5095933"/>
              <a:gd name="connsiteX27" fmla="*/ 7276005 w 12192418"/>
              <a:gd name="connsiteY27" fmla="*/ 517406 h 5095933"/>
              <a:gd name="connsiteX28" fmla="*/ 7539345 w 12192418"/>
              <a:gd name="connsiteY28" fmla="*/ 508998 h 5095933"/>
              <a:gd name="connsiteX29" fmla="*/ 7805124 w 12192418"/>
              <a:gd name="connsiteY29" fmla="*/ 500241 h 5095933"/>
              <a:gd name="connsiteX30" fmla="*/ 8070903 w 12192418"/>
              <a:gd name="connsiteY30" fmla="*/ 490082 h 5095933"/>
              <a:gd name="connsiteX31" fmla="*/ 8339121 w 12192418"/>
              <a:gd name="connsiteY31" fmla="*/ 475719 h 5095933"/>
              <a:gd name="connsiteX32" fmla="*/ 8609776 w 12192418"/>
              <a:gd name="connsiteY32" fmla="*/ 458554 h 5095933"/>
              <a:gd name="connsiteX33" fmla="*/ 8881651 w 12192418"/>
              <a:gd name="connsiteY33" fmla="*/ 442089 h 5095933"/>
              <a:gd name="connsiteX34" fmla="*/ 9153526 w 12192418"/>
              <a:gd name="connsiteY34" fmla="*/ 421071 h 5095933"/>
              <a:gd name="connsiteX35" fmla="*/ 9429058 w 12192418"/>
              <a:gd name="connsiteY35" fmla="*/ 395849 h 5095933"/>
              <a:gd name="connsiteX36" fmla="*/ 9700933 w 12192418"/>
              <a:gd name="connsiteY36" fmla="*/ 370626 h 5095933"/>
              <a:gd name="connsiteX37" fmla="*/ 9977684 w 12192418"/>
              <a:gd name="connsiteY37" fmla="*/ 341551 h 5095933"/>
              <a:gd name="connsiteX38" fmla="*/ 10255655 w 12192418"/>
              <a:gd name="connsiteY38" fmla="*/ 309673 h 5095933"/>
              <a:gd name="connsiteX39" fmla="*/ 10529968 w 12192418"/>
              <a:gd name="connsiteY39" fmla="*/ 276043 h 5095933"/>
              <a:gd name="connsiteX40" fmla="*/ 10807939 w 12192418"/>
              <a:gd name="connsiteY40" fmla="*/ 236809 h 5095933"/>
              <a:gd name="connsiteX41" fmla="*/ 11084690 w 12192418"/>
              <a:gd name="connsiteY41" fmla="*/ 194772 h 5095933"/>
              <a:gd name="connsiteX42" fmla="*/ 11362661 w 12192418"/>
              <a:gd name="connsiteY42" fmla="*/ 153085 h 5095933"/>
              <a:gd name="connsiteX43" fmla="*/ 11639412 w 12192418"/>
              <a:gd name="connsiteY43" fmla="*/ 104392 h 5095933"/>
              <a:gd name="connsiteX44" fmla="*/ 11914945 w 12192418"/>
              <a:gd name="connsiteY44" fmla="*/ 54648 h 5095933"/>
              <a:gd name="connsiteX45" fmla="*/ 12191696 w 12192418"/>
              <a:gd name="connsiteY45" fmla="*/ 2452 h 5095933"/>
              <a:gd name="connsiteX46" fmla="*/ 12191696 w 12192418"/>
              <a:gd name="connsiteY46" fmla="*/ 2109542 h 5095933"/>
              <a:gd name="connsiteX47" fmla="*/ 12191999 w 12192418"/>
              <a:gd name="connsiteY47" fmla="*/ 2109542 h 5095933"/>
              <a:gd name="connsiteX48" fmla="*/ 12191999 w 12192418"/>
              <a:gd name="connsiteY48" fmla="*/ 2802467 h 5095933"/>
              <a:gd name="connsiteX49" fmla="*/ 12192418 w 12192418"/>
              <a:gd name="connsiteY49" fmla="*/ 2802467 h 5095933"/>
              <a:gd name="connsiteX50" fmla="*/ 12192418 w 12192418"/>
              <a:gd name="connsiteY50" fmla="*/ 5095933 h 5095933"/>
              <a:gd name="connsiteX51" fmla="*/ 1 w 12192418"/>
              <a:gd name="connsiteY51" fmla="*/ 5095933 h 5095933"/>
              <a:gd name="connsiteX52" fmla="*/ 1 w 12192418"/>
              <a:gd name="connsiteY52" fmla="*/ 4074529 h 5095933"/>
              <a:gd name="connsiteX53" fmla="*/ 0 w 12192418"/>
              <a:gd name="connsiteY53" fmla="*/ 4074529 h 5095933"/>
              <a:gd name="connsiteX54" fmla="*/ 0 w 12192418"/>
              <a:gd name="connsiteY54" fmla="*/ 2109542 h 5095933"/>
              <a:gd name="connsiteX55" fmla="*/ 1 w 12192418"/>
              <a:gd name="connsiteY55" fmla="*/ 2109542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418" h="5095933">
                <a:moveTo>
                  <a:pt x="1" y="0"/>
                </a:moveTo>
                <a:lnTo>
                  <a:pt x="71932" y="12261"/>
                </a:lnTo>
                <a:lnTo>
                  <a:pt x="282849" y="48343"/>
                </a:lnTo>
                <a:lnTo>
                  <a:pt x="436464" y="73565"/>
                </a:lnTo>
                <a:lnTo>
                  <a:pt x="619339" y="100188"/>
                </a:lnTo>
                <a:lnTo>
                  <a:pt x="836351" y="132066"/>
                </a:lnTo>
                <a:lnTo>
                  <a:pt x="1076528" y="165696"/>
                </a:lnTo>
                <a:lnTo>
                  <a:pt x="1347184" y="201077"/>
                </a:lnTo>
                <a:lnTo>
                  <a:pt x="1642223" y="238560"/>
                </a:lnTo>
                <a:lnTo>
                  <a:pt x="1962864" y="276043"/>
                </a:lnTo>
                <a:lnTo>
                  <a:pt x="2304232" y="314227"/>
                </a:lnTo>
                <a:lnTo>
                  <a:pt x="2672421" y="349608"/>
                </a:lnTo>
                <a:lnTo>
                  <a:pt x="3057678" y="383588"/>
                </a:lnTo>
                <a:lnTo>
                  <a:pt x="3464881" y="414415"/>
                </a:lnTo>
                <a:lnTo>
                  <a:pt x="3889152" y="443841"/>
                </a:lnTo>
                <a:lnTo>
                  <a:pt x="4331710" y="471515"/>
                </a:lnTo>
                <a:lnTo>
                  <a:pt x="4558476" y="481324"/>
                </a:lnTo>
                <a:lnTo>
                  <a:pt x="4790118" y="492183"/>
                </a:lnTo>
                <a:lnTo>
                  <a:pt x="5025418" y="502342"/>
                </a:lnTo>
                <a:lnTo>
                  <a:pt x="5261937" y="508998"/>
                </a:lnTo>
                <a:lnTo>
                  <a:pt x="5503332" y="514953"/>
                </a:lnTo>
                <a:lnTo>
                  <a:pt x="5747167" y="521259"/>
                </a:lnTo>
                <a:lnTo>
                  <a:pt x="5995877" y="525463"/>
                </a:lnTo>
                <a:lnTo>
                  <a:pt x="6247026" y="525463"/>
                </a:lnTo>
                <a:lnTo>
                  <a:pt x="6500613" y="527565"/>
                </a:lnTo>
                <a:lnTo>
                  <a:pt x="6756639" y="525463"/>
                </a:lnTo>
                <a:lnTo>
                  <a:pt x="7016322" y="521259"/>
                </a:lnTo>
                <a:lnTo>
                  <a:pt x="7276005" y="517406"/>
                </a:lnTo>
                <a:lnTo>
                  <a:pt x="7539345" y="508998"/>
                </a:lnTo>
                <a:lnTo>
                  <a:pt x="7805124" y="500241"/>
                </a:lnTo>
                <a:lnTo>
                  <a:pt x="8070903" y="490082"/>
                </a:lnTo>
                <a:lnTo>
                  <a:pt x="8339121" y="475719"/>
                </a:lnTo>
                <a:lnTo>
                  <a:pt x="8609776" y="458554"/>
                </a:lnTo>
                <a:lnTo>
                  <a:pt x="8881651" y="442089"/>
                </a:lnTo>
                <a:lnTo>
                  <a:pt x="9153526" y="421071"/>
                </a:lnTo>
                <a:lnTo>
                  <a:pt x="9429058" y="395849"/>
                </a:lnTo>
                <a:lnTo>
                  <a:pt x="9700933" y="370626"/>
                </a:lnTo>
                <a:lnTo>
                  <a:pt x="9977684" y="341551"/>
                </a:lnTo>
                <a:lnTo>
                  <a:pt x="10255655" y="309673"/>
                </a:lnTo>
                <a:lnTo>
                  <a:pt x="10529968" y="276043"/>
                </a:lnTo>
                <a:lnTo>
                  <a:pt x="10807939" y="236809"/>
                </a:lnTo>
                <a:lnTo>
                  <a:pt x="11084690" y="194772"/>
                </a:lnTo>
                <a:lnTo>
                  <a:pt x="11362661" y="153085"/>
                </a:lnTo>
                <a:lnTo>
                  <a:pt x="11639412" y="104392"/>
                </a:lnTo>
                <a:lnTo>
                  <a:pt x="11914945" y="54648"/>
                </a:lnTo>
                <a:lnTo>
                  <a:pt x="12191696" y="2452"/>
                </a:lnTo>
                <a:lnTo>
                  <a:pt x="12191696" y="2109542"/>
                </a:lnTo>
                <a:lnTo>
                  <a:pt x="12191999" y="2109542"/>
                </a:lnTo>
                <a:lnTo>
                  <a:pt x="12191999" y="2802467"/>
                </a:lnTo>
                <a:lnTo>
                  <a:pt x="12192418" y="2802467"/>
                </a:lnTo>
                <a:lnTo>
                  <a:pt x="12192418" y="5095933"/>
                </a:lnTo>
                <a:lnTo>
                  <a:pt x="1" y="5095933"/>
                </a:lnTo>
                <a:lnTo>
                  <a:pt x="1" y="4074529"/>
                </a:lnTo>
                <a:lnTo>
                  <a:pt x="0" y="4074529"/>
                </a:lnTo>
                <a:lnTo>
                  <a:pt x="0" y="2109542"/>
                </a:lnTo>
                <a:lnTo>
                  <a:pt x="1" y="2109542"/>
                </a:lnTo>
                <a:close/>
              </a:path>
            </a:pathLst>
          </a:custGeom>
          <a:solidFill>
            <a:schemeClr val="bg1"/>
          </a:solidFill>
          <a:ln>
            <a:noFill/>
          </a:ln>
        </p:spPr>
        <p:txBody>
          <a:bodyPr/>
          <a:lstStyle/>
          <a:p>
            <a:endParaRPr lang="en-US"/>
          </a:p>
        </p:txBody>
      </p:sp>
      <p:graphicFrame>
        <p:nvGraphicFramePr>
          <p:cNvPr id="21" name="Content Placeholder 2">
            <a:extLst>
              <a:ext uri="{FF2B5EF4-FFF2-40B4-BE49-F238E27FC236}">
                <a16:creationId xmlns:a16="http://schemas.microsoft.com/office/drawing/2014/main" id="{3F795C42-B052-C14C-1A05-BFB714A2C523}"/>
              </a:ext>
            </a:extLst>
          </p:cNvPr>
          <p:cNvGraphicFramePr>
            <a:graphicFrameLocks noGrp="1"/>
          </p:cNvGraphicFramePr>
          <p:nvPr>
            <p:ph idx="1"/>
            <p:extLst>
              <p:ext uri="{D42A27DB-BD31-4B8C-83A1-F6EECF244321}">
                <p14:modId xmlns:p14="http://schemas.microsoft.com/office/powerpoint/2010/main" val="1450000668"/>
              </p:ext>
            </p:extLst>
          </p:nvPr>
        </p:nvGraphicFramePr>
        <p:xfrm>
          <a:off x="648930" y="2810256"/>
          <a:ext cx="10895370" cy="34042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7575559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052BEFF1-896C-45B1-B02C-96A6A1BC38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7" name="Freeform 36">
            <a:extLst>
              <a:ext uri="{FF2B5EF4-FFF2-40B4-BE49-F238E27FC236}">
                <a16:creationId xmlns:a16="http://schemas.microsoft.com/office/drawing/2014/main" id="{BB237A14-61B1-4C00-A670-5D8D68A866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44637"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2">
              <a:alpha val="20000"/>
            </a:schemeClr>
          </a:solidFill>
          <a:ln>
            <a:noFill/>
          </a:ln>
        </p:spPr>
        <p:txBody>
          <a:bodyPr rtlCol="0" anchor="ctr"/>
          <a:lstStyle/>
          <a:p>
            <a:pPr algn="ctr"/>
            <a:endParaRPr lang="en-US"/>
          </a:p>
        </p:txBody>
      </p:sp>
      <p:sp>
        <p:nvSpPr>
          <p:cNvPr id="18" name="Freeform: Shape 17">
            <a:extLst>
              <a:ext uri="{FF2B5EF4-FFF2-40B4-BE49-F238E27FC236}">
                <a16:creationId xmlns:a16="http://schemas.microsoft.com/office/drawing/2014/main" id="{8598F259-6F54-47A3-8D13-1603D786A3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990911" cy="6858001"/>
          </a:xfrm>
          <a:custGeom>
            <a:avLst/>
            <a:gdLst>
              <a:gd name="connsiteX0" fmla="*/ 3646196 w 4990911"/>
              <a:gd name="connsiteY0" fmla="*/ 0 h 6858001"/>
              <a:gd name="connsiteX1" fmla="*/ 4989734 w 4990911"/>
              <a:gd name="connsiteY1" fmla="*/ 0 h 6858001"/>
              <a:gd name="connsiteX2" fmla="*/ 4964689 w 4990911"/>
              <a:gd name="connsiteY2" fmla="*/ 155677 h 6858001"/>
              <a:gd name="connsiteX3" fmla="*/ 4940820 w 4990911"/>
              <a:gd name="connsiteY3" fmla="*/ 310668 h 6858001"/>
              <a:gd name="connsiteX4" fmla="*/ 4917456 w 4990911"/>
              <a:gd name="connsiteY4" fmla="*/ 466344 h 6858001"/>
              <a:gd name="connsiteX5" fmla="*/ 4897453 w 4990911"/>
              <a:gd name="connsiteY5" fmla="*/ 622707 h 6858001"/>
              <a:gd name="connsiteX6" fmla="*/ 4877282 w 4990911"/>
              <a:gd name="connsiteY6" fmla="*/ 778383 h 6858001"/>
              <a:gd name="connsiteX7" fmla="*/ 4858456 w 4990911"/>
              <a:gd name="connsiteY7" fmla="*/ 934746 h 6858001"/>
              <a:gd name="connsiteX8" fmla="*/ 4842320 w 4990911"/>
              <a:gd name="connsiteY8" fmla="*/ 1089051 h 6858001"/>
              <a:gd name="connsiteX9" fmla="*/ 4827024 w 4990911"/>
              <a:gd name="connsiteY9" fmla="*/ 1245413 h 6858001"/>
              <a:gd name="connsiteX10" fmla="*/ 4813072 w 4990911"/>
              <a:gd name="connsiteY10" fmla="*/ 1401090 h 6858001"/>
              <a:gd name="connsiteX11" fmla="*/ 4800970 w 4990911"/>
              <a:gd name="connsiteY11" fmla="*/ 1554023 h 6858001"/>
              <a:gd name="connsiteX12" fmla="*/ 4788867 w 4990911"/>
              <a:gd name="connsiteY12" fmla="*/ 1709014 h 6858001"/>
              <a:gd name="connsiteX13" fmla="*/ 4778782 w 4990911"/>
              <a:gd name="connsiteY13" fmla="*/ 1861947 h 6858001"/>
              <a:gd name="connsiteX14" fmla="*/ 4770882 w 4990911"/>
              <a:gd name="connsiteY14" fmla="*/ 2014881 h 6858001"/>
              <a:gd name="connsiteX15" fmla="*/ 4762645 w 4990911"/>
              <a:gd name="connsiteY15" fmla="*/ 2167128 h 6858001"/>
              <a:gd name="connsiteX16" fmla="*/ 4755754 w 4990911"/>
              <a:gd name="connsiteY16" fmla="*/ 2318004 h 6858001"/>
              <a:gd name="connsiteX17" fmla="*/ 4750879 w 4990911"/>
              <a:gd name="connsiteY17" fmla="*/ 2467509 h 6858001"/>
              <a:gd name="connsiteX18" fmla="*/ 4746677 w 4990911"/>
              <a:gd name="connsiteY18" fmla="*/ 2617013 h 6858001"/>
              <a:gd name="connsiteX19" fmla="*/ 4742643 w 4990911"/>
              <a:gd name="connsiteY19" fmla="*/ 2765146 h 6858001"/>
              <a:gd name="connsiteX20" fmla="*/ 4740794 w 4990911"/>
              <a:gd name="connsiteY20" fmla="*/ 2911221 h 6858001"/>
              <a:gd name="connsiteX21" fmla="*/ 4738777 w 4990911"/>
              <a:gd name="connsiteY21" fmla="*/ 3057297 h 6858001"/>
              <a:gd name="connsiteX22" fmla="*/ 4737768 w 4990911"/>
              <a:gd name="connsiteY22" fmla="*/ 3201315 h 6858001"/>
              <a:gd name="connsiteX23" fmla="*/ 4738777 w 4990911"/>
              <a:gd name="connsiteY23" fmla="*/ 3343961 h 6858001"/>
              <a:gd name="connsiteX24" fmla="*/ 4738777 w 4990911"/>
              <a:gd name="connsiteY24" fmla="*/ 3485236 h 6858001"/>
              <a:gd name="connsiteX25" fmla="*/ 4740794 w 4990911"/>
              <a:gd name="connsiteY25" fmla="*/ 3625139 h 6858001"/>
              <a:gd name="connsiteX26" fmla="*/ 4743819 w 4990911"/>
              <a:gd name="connsiteY26" fmla="*/ 3762299 h 6858001"/>
              <a:gd name="connsiteX27" fmla="*/ 4746677 w 4990911"/>
              <a:gd name="connsiteY27" fmla="*/ 3898087 h 6858001"/>
              <a:gd name="connsiteX28" fmla="*/ 4749871 w 4990911"/>
              <a:gd name="connsiteY28" fmla="*/ 4031133 h 6858001"/>
              <a:gd name="connsiteX29" fmla="*/ 4754745 w 4990911"/>
              <a:gd name="connsiteY29" fmla="*/ 4163492 h 6858001"/>
              <a:gd name="connsiteX30" fmla="*/ 4759956 w 4990911"/>
              <a:gd name="connsiteY30" fmla="*/ 4293793 h 6858001"/>
              <a:gd name="connsiteX31" fmla="*/ 4764662 w 4990911"/>
              <a:gd name="connsiteY31" fmla="*/ 4421352 h 6858001"/>
              <a:gd name="connsiteX32" fmla="*/ 4777942 w 4990911"/>
              <a:gd name="connsiteY32" fmla="*/ 4670298 h 6858001"/>
              <a:gd name="connsiteX33" fmla="*/ 4792061 w 4990911"/>
              <a:gd name="connsiteY33" fmla="*/ 4908956 h 6858001"/>
              <a:gd name="connsiteX34" fmla="*/ 4806853 w 4990911"/>
              <a:gd name="connsiteY34" fmla="*/ 5138013 h 6858001"/>
              <a:gd name="connsiteX35" fmla="*/ 4823158 w 4990911"/>
              <a:gd name="connsiteY35" fmla="*/ 5354726 h 6858001"/>
              <a:gd name="connsiteX36" fmla="*/ 4840135 w 4990911"/>
              <a:gd name="connsiteY36" fmla="*/ 5561838 h 6858001"/>
              <a:gd name="connsiteX37" fmla="*/ 4858456 w 4990911"/>
              <a:gd name="connsiteY37" fmla="*/ 5753862 h 6858001"/>
              <a:gd name="connsiteX38" fmla="*/ 4876442 w 4990911"/>
              <a:gd name="connsiteY38" fmla="*/ 5934227 h 6858001"/>
              <a:gd name="connsiteX39" fmla="*/ 4894427 w 4990911"/>
              <a:gd name="connsiteY39" fmla="*/ 6100191 h 6858001"/>
              <a:gd name="connsiteX40" fmla="*/ 4911404 w 4990911"/>
              <a:gd name="connsiteY40" fmla="*/ 6252438 h 6858001"/>
              <a:gd name="connsiteX41" fmla="*/ 4927541 w 4990911"/>
              <a:gd name="connsiteY41" fmla="*/ 6387541 h 6858001"/>
              <a:gd name="connsiteX42" fmla="*/ 4942837 w 4990911"/>
              <a:gd name="connsiteY42" fmla="*/ 6509613 h 6858001"/>
              <a:gd name="connsiteX43" fmla="*/ 4955612 w 4990911"/>
              <a:gd name="connsiteY43" fmla="*/ 6612483 h 6858001"/>
              <a:gd name="connsiteX44" fmla="*/ 4967714 w 4990911"/>
              <a:gd name="connsiteY44" fmla="*/ 6698894 h 6858001"/>
              <a:gd name="connsiteX45" fmla="*/ 4985028 w 4990911"/>
              <a:gd name="connsiteY45" fmla="*/ 6817538 h 6858001"/>
              <a:gd name="connsiteX46" fmla="*/ 4990911 w 4990911"/>
              <a:gd name="connsiteY46" fmla="*/ 6858000 h 6858001"/>
              <a:gd name="connsiteX47" fmla="*/ 4085557 w 4990911"/>
              <a:gd name="connsiteY47" fmla="*/ 6858000 h 6858001"/>
              <a:gd name="connsiteX48" fmla="*/ 4085557 w 4990911"/>
              <a:gd name="connsiteY48" fmla="*/ 6858001 h 6858001"/>
              <a:gd name="connsiteX49" fmla="*/ 0 w 4990911"/>
              <a:gd name="connsiteY49" fmla="*/ 6858001 h 6858001"/>
              <a:gd name="connsiteX50" fmla="*/ 0 w 4990911"/>
              <a:gd name="connsiteY50" fmla="*/ 1 h 6858001"/>
              <a:gd name="connsiteX51" fmla="*/ 3646196 w 4990911"/>
              <a:gd name="connsiteY51"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990911" h="6858001">
                <a:moveTo>
                  <a:pt x="3646196" y="0"/>
                </a:moveTo>
                <a:lnTo>
                  <a:pt x="4989734" y="0"/>
                </a:lnTo>
                <a:lnTo>
                  <a:pt x="4964689" y="155677"/>
                </a:lnTo>
                <a:lnTo>
                  <a:pt x="4940820" y="310668"/>
                </a:lnTo>
                <a:lnTo>
                  <a:pt x="4917456" y="466344"/>
                </a:lnTo>
                <a:lnTo>
                  <a:pt x="4897453" y="622707"/>
                </a:lnTo>
                <a:lnTo>
                  <a:pt x="4877282" y="778383"/>
                </a:lnTo>
                <a:lnTo>
                  <a:pt x="4858456" y="934746"/>
                </a:lnTo>
                <a:lnTo>
                  <a:pt x="4842320" y="1089051"/>
                </a:lnTo>
                <a:lnTo>
                  <a:pt x="4827024" y="1245413"/>
                </a:lnTo>
                <a:lnTo>
                  <a:pt x="4813072" y="1401090"/>
                </a:lnTo>
                <a:lnTo>
                  <a:pt x="4800970" y="1554023"/>
                </a:lnTo>
                <a:lnTo>
                  <a:pt x="4788867" y="1709014"/>
                </a:lnTo>
                <a:lnTo>
                  <a:pt x="4778782" y="1861947"/>
                </a:lnTo>
                <a:lnTo>
                  <a:pt x="4770882" y="2014881"/>
                </a:lnTo>
                <a:lnTo>
                  <a:pt x="4762645" y="2167128"/>
                </a:lnTo>
                <a:lnTo>
                  <a:pt x="4755754" y="2318004"/>
                </a:lnTo>
                <a:lnTo>
                  <a:pt x="4750879" y="2467509"/>
                </a:lnTo>
                <a:lnTo>
                  <a:pt x="4746677" y="2617013"/>
                </a:lnTo>
                <a:lnTo>
                  <a:pt x="4742643" y="2765146"/>
                </a:lnTo>
                <a:lnTo>
                  <a:pt x="4740794" y="2911221"/>
                </a:lnTo>
                <a:lnTo>
                  <a:pt x="4738777" y="3057297"/>
                </a:lnTo>
                <a:lnTo>
                  <a:pt x="4737768" y="3201315"/>
                </a:lnTo>
                <a:lnTo>
                  <a:pt x="4738777" y="3343961"/>
                </a:lnTo>
                <a:lnTo>
                  <a:pt x="4738777" y="3485236"/>
                </a:lnTo>
                <a:lnTo>
                  <a:pt x="4740794" y="3625139"/>
                </a:lnTo>
                <a:lnTo>
                  <a:pt x="4743819" y="3762299"/>
                </a:lnTo>
                <a:lnTo>
                  <a:pt x="4746677" y="3898087"/>
                </a:lnTo>
                <a:lnTo>
                  <a:pt x="4749871" y="4031133"/>
                </a:lnTo>
                <a:lnTo>
                  <a:pt x="4754745" y="4163492"/>
                </a:lnTo>
                <a:lnTo>
                  <a:pt x="4759956" y="4293793"/>
                </a:lnTo>
                <a:lnTo>
                  <a:pt x="4764662" y="4421352"/>
                </a:lnTo>
                <a:lnTo>
                  <a:pt x="4777942" y="4670298"/>
                </a:lnTo>
                <a:lnTo>
                  <a:pt x="4792061" y="4908956"/>
                </a:lnTo>
                <a:lnTo>
                  <a:pt x="4806853" y="5138013"/>
                </a:lnTo>
                <a:lnTo>
                  <a:pt x="4823158" y="5354726"/>
                </a:lnTo>
                <a:lnTo>
                  <a:pt x="4840135" y="5561838"/>
                </a:lnTo>
                <a:lnTo>
                  <a:pt x="4858456" y="5753862"/>
                </a:lnTo>
                <a:lnTo>
                  <a:pt x="4876442" y="5934227"/>
                </a:lnTo>
                <a:lnTo>
                  <a:pt x="4894427" y="6100191"/>
                </a:lnTo>
                <a:lnTo>
                  <a:pt x="4911404" y="6252438"/>
                </a:lnTo>
                <a:lnTo>
                  <a:pt x="4927541" y="6387541"/>
                </a:lnTo>
                <a:lnTo>
                  <a:pt x="4942837" y="6509613"/>
                </a:lnTo>
                <a:lnTo>
                  <a:pt x="4955612" y="6612483"/>
                </a:lnTo>
                <a:lnTo>
                  <a:pt x="4967714" y="6698894"/>
                </a:lnTo>
                <a:lnTo>
                  <a:pt x="4985028" y="6817538"/>
                </a:lnTo>
                <a:lnTo>
                  <a:pt x="4990911" y="6858000"/>
                </a:lnTo>
                <a:lnTo>
                  <a:pt x="4085557" y="6858000"/>
                </a:lnTo>
                <a:lnTo>
                  <a:pt x="4085557" y="6858001"/>
                </a:lnTo>
                <a:lnTo>
                  <a:pt x="0" y="6858001"/>
                </a:lnTo>
                <a:lnTo>
                  <a:pt x="0" y="1"/>
                </a:lnTo>
                <a:lnTo>
                  <a:pt x="3646196" y="1"/>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0BA768A8-4FED-4ED8-9E46-6BE72188EC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7E5C5BA8-85E6-54EE-399C-8CBBB4FB8C92}"/>
              </a:ext>
            </a:extLst>
          </p:cNvPr>
          <p:cNvSpPr>
            <a:spLocks noGrp="1"/>
          </p:cNvSpPr>
          <p:nvPr>
            <p:ph type="title"/>
          </p:nvPr>
        </p:nvSpPr>
        <p:spPr>
          <a:xfrm>
            <a:off x="653143" y="1645921"/>
            <a:ext cx="3522879" cy="683394"/>
          </a:xfrm>
        </p:spPr>
        <p:txBody>
          <a:bodyPr>
            <a:noAutofit/>
          </a:bodyPr>
          <a:lstStyle/>
          <a:p>
            <a:pPr algn="ctr"/>
            <a:r>
              <a:rPr lang="en-US" sz="4400">
                <a:solidFill>
                  <a:srgbClr val="FFFFFF"/>
                </a:solidFill>
                <a:latin typeface="+mn-lt"/>
              </a:rPr>
              <a:t>Summary</a:t>
            </a:r>
            <a:endParaRPr lang="en-US" sz="4400" dirty="0">
              <a:solidFill>
                <a:srgbClr val="FFFFFF"/>
              </a:solidFill>
              <a:latin typeface="+mn-lt"/>
            </a:endParaRPr>
          </a:p>
        </p:txBody>
      </p:sp>
      <p:sp>
        <p:nvSpPr>
          <p:cNvPr id="3" name="Content Placeholder 2">
            <a:extLst>
              <a:ext uri="{FF2B5EF4-FFF2-40B4-BE49-F238E27FC236}">
                <a16:creationId xmlns:a16="http://schemas.microsoft.com/office/drawing/2014/main" id="{E390B8FE-3D02-74D2-CD52-949DAD424E1A}"/>
              </a:ext>
            </a:extLst>
          </p:cNvPr>
          <p:cNvSpPr>
            <a:spLocks noGrp="1"/>
          </p:cNvSpPr>
          <p:nvPr>
            <p:ph idx="1"/>
          </p:nvPr>
        </p:nvSpPr>
        <p:spPr>
          <a:xfrm>
            <a:off x="5204109" y="1142999"/>
            <a:ext cx="5919503" cy="5534025"/>
          </a:xfrm>
        </p:spPr>
        <p:txBody>
          <a:bodyPr>
            <a:noAutofit/>
          </a:bodyPr>
          <a:lstStyle/>
          <a:p>
            <a:pPr marL="0" indent="0">
              <a:buNone/>
            </a:pPr>
            <a:r>
              <a:rPr lang="en-US" sz="1900" dirty="0"/>
              <a:t>● Enhance Security: Mandate the use of VPNs, deploy endpoint detection tools, and enforce multi-factor authentication to safeguard company data.</a:t>
            </a:r>
          </a:p>
          <a:p>
            <a:pPr marL="0" indent="0">
              <a:buNone/>
            </a:pPr>
            <a:r>
              <a:rPr lang="en-US" sz="1900" dirty="0"/>
              <a:t>● Improve Reliability: Establish minimum hardware and software standards and transition critical operations to secure cloud-based platforms.</a:t>
            </a:r>
          </a:p>
          <a:p>
            <a:pPr marL="0" indent="0">
              <a:buNone/>
            </a:pPr>
            <a:r>
              <a:rPr lang="en-US" sz="1900" dirty="0"/>
              <a:t>● Ideally, issue company provided devices to ensure all are staying compliant and have the best security measures</a:t>
            </a:r>
          </a:p>
          <a:p>
            <a:pPr marL="0" indent="0">
              <a:buNone/>
            </a:pPr>
            <a:r>
              <a:rPr lang="en-US" sz="1900" dirty="0"/>
              <a:t>By adopting these countermeasures, TRC Chemical can significantly reduce its exposure to security threats, improve operational reliability, and maintain compliance with industry regulations. Ultimately, this will protect the company’s data, reputation, and bottom line.</a:t>
            </a:r>
          </a:p>
        </p:txBody>
      </p:sp>
      <p:sp>
        <p:nvSpPr>
          <p:cNvPr id="5" name="Slide Number Placeholder 4">
            <a:extLst>
              <a:ext uri="{FF2B5EF4-FFF2-40B4-BE49-F238E27FC236}">
                <a16:creationId xmlns:a16="http://schemas.microsoft.com/office/drawing/2014/main" id="{BB6D301A-7162-5D54-5344-F06B055FE488}"/>
              </a:ext>
            </a:extLst>
          </p:cNvPr>
          <p:cNvSpPr>
            <a:spLocks noGrp="1"/>
          </p:cNvSpPr>
          <p:nvPr>
            <p:ph type="sldNum" sz="quarter" idx="12"/>
          </p:nvPr>
        </p:nvSpPr>
        <p:spPr/>
        <p:txBody>
          <a:bodyPr/>
          <a:lstStyle/>
          <a:p>
            <a:fld id="{27CE633F-9882-4A5C-83A2-1109D0C73261}" type="slidenum">
              <a:rPr lang="en-US" smtClean="0"/>
              <a:t>21</a:t>
            </a:fld>
            <a:endParaRPr lang="en-US"/>
          </a:p>
        </p:txBody>
      </p:sp>
    </p:spTree>
    <p:extLst>
      <p:ext uri="{BB962C8B-B14F-4D97-AF65-F5344CB8AC3E}">
        <p14:creationId xmlns:p14="http://schemas.microsoft.com/office/powerpoint/2010/main" val="2025866791"/>
      </p:ext>
    </p:extLst>
  </p:cSld>
  <p:clrMapOvr>
    <a:overrideClrMapping bg1="lt1" tx1="dk1" bg2="lt2" tx2="dk2" accent1="accent1" accent2="accent2" accent3="accent3" accent4="accent4" accent5="accent5" accent6="accent6" hlink="hlink" folHlink="folHlink"/>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052BEFF1-896C-45B1-B02C-96A6A1BC38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7" name="Freeform 36">
            <a:extLst>
              <a:ext uri="{FF2B5EF4-FFF2-40B4-BE49-F238E27FC236}">
                <a16:creationId xmlns:a16="http://schemas.microsoft.com/office/drawing/2014/main" id="{BB237A14-61B1-4C00-A670-5D8D68A866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44637"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2">
              <a:alpha val="20000"/>
            </a:schemeClr>
          </a:solidFill>
          <a:ln>
            <a:noFill/>
          </a:ln>
        </p:spPr>
        <p:txBody>
          <a:bodyPr rtlCol="0" anchor="ctr"/>
          <a:lstStyle/>
          <a:p>
            <a:pPr algn="ctr"/>
            <a:endParaRPr lang="en-US"/>
          </a:p>
        </p:txBody>
      </p:sp>
      <p:sp>
        <p:nvSpPr>
          <p:cNvPr id="18" name="Freeform: Shape 17">
            <a:extLst>
              <a:ext uri="{FF2B5EF4-FFF2-40B4-BE49-F238E27FC236}">
                <a16:creationId xmlns:a16="http://schemas.microsoft.com/office/drawing/2014/main" id="{8598F259-6F54-47A3-8D13-1603D786A3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990911" cy="6858001"/>
          </a:xfrm>
          <a:custGeom>
            <a:avLst/>
            <a:gdLst>
              <a:gd name="connsiteX0" fmla="*/ 3646196 w 4990911"/>
              <a:gd name="connsiteY0" fmla="*/ 0 h 6858001"/>
              <a:gd name="connsiteX1" fmla="*/ 4989734 w 4990911"/>
              <a:gd name="connsiteY1" fmla="*/ 0 h 6858001"/>
              <a:gd name="connsiteX2" fmla="*/ 4964689 w 4990911"/>
              <a:gd name="connsiteY2" fmla="*/ 155677 h 6858001"/>
              <a:gd name="connsiteX3" fmla="*/ 4940820 w 4990911"/>
              <a:gd name="connsiteY3" fmla="*/ 310668 h 6858001"/>
              <a:gd name="connsiteX4" fmla="*/ 4917456 w 4990911"/>
              <a:gd name="connsiteY4" fmla="*/ 466344 h 6858001"/>
              <a:gd name="connsiteX5" fmla="*/ 4897453 w 4990911"/>
              <a:gd name="connsiteY5" fmla="*/ 622707 h 6858001"/>
              <a:gd name="connsiteX6" fmla="*/ 4877282 w 4990911"/>
              <a:gd name="connsiteY6" fmla="*/ 778383 h 6858001"/>
              <a:gd name="connsiteX7" fmla="*/ 4858456 w 4990911"/>
              <a:gd name="connsiteY7" fmla="*/ 934746 h 6858001"/>
              <a:gd name="connsiteX8" fmla="*/ 4842320 w 4990911"/>
              <a:gd name="connsiteY8" fmla="*/ 1089051 h 6858001"/>
              <a:gd name="connsiteX9" fmla="*/ 4827024 w 4990911"/>
              <a:gd name="connsiteY9" fmla="*/ 1245413 h 6858001"/>
              <a:gd name="connsiteX10" fmla="*/ 4813072 w 4990911"/>
              <a:gd name="connsiteY10" fmla="*/ 1401090 h 6858001"/>
              <a:gd name="connsiteX11" fmla="*/ 4800970 w 4990911"/>
              <a:gd name="connsiteY11" fmla="*/ 1554023 h 6858001"/>
              <a:gd name="connsiteX12" fmla="*/ 4788867 w 4990911"/>
              <a:gd name="connsiteY12" fmla="*/ 1709014 h 6858001"/>
              <a:gd name="connsiteX13" fmla="*/ 4778782 w 4990911"/>
              <a:gd name="connsiteY13" fmla="*/ 1861947 h 6858001"/>
              <a:gd name="connsiteX14" fmla="*/ 4770882 w 4990911"/>
              <a:gd name="connsiteY14" fmla="*/ 2014881 h 6858001"/>
              <a:gd name="connsiteX15" fmla="*/ 4762645 w 4990911"/>
              <a:gd name="connsiteY15" fmla="*/ 2167128 h 6858001"/>
              <a:gd name="connsiteX16" fmla="*/ 4755754 w 4990911"/>
              <a:gd name="connsiteY16" fmla="*/ 2318004 h 6858001"/>
              <a:gd name="connsiteX17" fmla="*/ 4750879 w 4990911"/>
              <a:gd name="connsiteY17" fmla="*/ 2467509 h 6858001"/>
              <a:gd name="connsiteX18" fmla="*/ 4746677 w 4990911"/>
              <a:gd name="connsiteY18" fmla="*/ 2617013 h 6858001"/>
              <a:gd name="connsiteX19" fmla="*/ 4742643 w 4990911"/>
              <a:gd name="connsiteY19" fmla="*/ 2765146 h 6858001"/>
              <a:gd name="connsiteX20" fmla="*/ 4740794 w 4990911"/>
              <a:gd name="connsiteY20" fmla="*/ 2911221 h 6858001"/>
              <a:gd name="connsiteX21" fmla="*/ 4738777 w 4990911"/>
              <a:gd name="connsiteY21" fmla="*/ 3057297 h 6858001"/>
              <a:gd name="connsiteX22" fmla="*/ 4737768 w 4990911"/>
              <a:gd name="connsiteY22" fmla="*/ 3201315 h 6858001"/>
              <a:gd name="connsiteX23" fmla="*/ 4738777 w 4990911"/>
              <a:gd name="connsiteY23" fmla="*/ 3343961 h 6858001"/>
              <a:gd name="connsiteX24" fmla="*/ 4738777 w 4990911"/>
              <a:gd name="connsiteY24" fmla="*/ 3485236 h 6858001"/>
              <a:gd name="connsiteX25" fmla="*/ 4740794 w 4990911"/>
              <a:gd name="connsiteY25" fmla="*/ 3625139 h 6858001"/>
              <a:gd name="connsiteX26" fmla="*/ 4743819 w 4990911"/>
              <a:gd name="connsiteY26" fmla="*/ 3762299 h 6858001"/>
              <a:gd name="connsiteX27" fmla="*/ 4746677 w 4990911"/>
              <a:gd name="connsiteY27" fmla="*/ 3898087 h 6858001"/>
              <a:gd name="connsiteX28" fmla="*/ 4749871 w 4990911"/>
              <a:gd name="connsiteY28" fmla="*/ 4031133 h 6858001"/>
              <a:gd name="connsiteX29" fmla="*/ 4754745 w 4990911"/>
              <a:gd name="connsiteY29" fmla="*/ 4163492 h 6858001"/>
              <a:gd name="connsiteX30" fmla="*/ 4759956 w 4990911"/>
              <a:gd name="connsiteY30" fmla="*/ 4293793 h 6858001"/>
              <a:gd name="connsiteX31" fmla="*/ 4764662 w 4990911"/>
              <a:gd name="connsiteY31" fmla="*/ 4421352 h 6858001"/>
              <a:gd name="connsiteX32" fmla="*/ 4777942 w 4990911"/>
              <a:gd name="connsiteY32" fmla="*/ 4670298 h 6858001"/>
              <a:gd name="connsiteX33" fmla="*/ 4792061 w 4990911"/>
              <a:gd name="connsiteY33" fmla="*/ 4908956 h 6858001"/>
              <a:gd name="connsiteX34" fmla="*/ 4806853 w 4990911"/>
              <a:gd name="connsiteY34" fmla="*/ 5138013 h 6858001"/>
              <a:gd name="connsiteX35" fmla="*/ 4823158 w 4990911"/>
              <a:gd name="connsiteY35" fmla="*/ 5354726 h 6858001"/>
              <a:gd name="connsiteX36" fmla="*/ 4840135 w 4990911"/>
              <a:gd name="connsiteY36" fmla="*/ 5561838 h 6858001"/>
              <a:gd name="connsiteX37" fmla="*/ 4858456 w 4990911"/>
              <a:gd name="connsiteY37" fmla="*/ 5753862 h 6858001"/>
              <a:gd name="connsiteX38" fmla="*/ 4876442 w 4990911"/>
              <a:gd name="connsiteY38" fmla="*/ 5934227 h 6858001"/>
              <a:gd name="connsiteX39" fmla="*/ 4894427 w 4990911"/>
              <a:gd name="connsiteY39" fmla="*/ 6100191 h 6858001"/>
              <a:gd name="connsiteX40" fmla="*/ 4911404 w 4990911"/>
              <a:gd name="connsiteY40" fmla="*/ 6252438 h 6858001"/>
              <a:gd name="connsiteX41" fmla="*/ 4927541 w 4990911"/>
              <a:gd name="connsiteY41" fmla="*/ 6387541 h 6858001"/>
              <a:gd name="connsiteX42" fmla="*/ 4942837 w 4990911"/>
              <a:gd name="connsiteY42" fmla="*/ 6509613 h 6858001"/>
              <a:gd name="connsiteX43" fmla="*/ 4955612 w 4990911"/>
              <a:gd name="connsiteY43" fmla="*/ 6612483 h 6858001"/>
              <a:gd name="connsiteX44" fmla="*/ 4967714 w 4990911"/>
              <a:gd name="connsiteY44" fmla="*/ 6698894 h 6858001"/>
              <a:gd name="connsiteX45" fmla="*/ 4985028 w 4990911"/>
              <a:gd name="connsiteY45" fmla="*/ 6817538 h 6858001"/>
              <a:gd name="connsiteX46" fmla="*/ 4990911 w 4990911"/>
              <a:gd name="connsiteY46" fmla="*/ 6858000 h 6858001"/>
              <a:gd name="connsiteX47" fmla="*/ 4085557 w 4990911"/>
              <a:gd name="connsiteY47" fmla="*/ 6858000 h 6858001"/>
              <a:gd name="connsiteX48" fmla="*/ 4085557 w 4990911"/>
              <a:gd name="connsiteY48" fmla="*/ 6858001 h 6858001"/>
              <a:gd name="connsiteX49" fmla="*/ 0 w 4990911"/>
              <a:gd name="connsiteY49" fmla="*/ 6858001 h 6858001"/>
              <a:gd name="connsiteX50" fmla="*/ 0 w 4990911"/>
              <a:gd name="connsiteY50" fmla="*/ 1 h 6858001"/>
              <a:gd name="connsiteX51" fmla="*/ 3646196 w 4990911"/>
              <a:gd name="connsiteY51"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990911" h="6858001">
                <a:moveTo>
                  <a:pt x="3646196" y="0"/>
                </a:moveTo>
                <a:lnTo>
                  <a:pt x="4989734" y="0"/>
                </a:lnTo>
                <a:lnTo>
                  <a:pt x="4964689" y="155677"/>
                </a:lnTo>
                <a:lnTo>
                  <a:pt x="4940820" y="310668"/>
                </a:lnTo>
                <a:lnTo>
                  <a:pt x="4917456" y="466344"/>
                </a:lnTo>
                <a:lnTo>
                  <a:pt x="4897453" y="622707"/>
                </a:lnTo>
                <a:lnTo>
                  <a:pt x="4877282" y="778383"/>
                </a:lnTo>
                <a:lnTo>
                  <a:pt x="4858456" y="934746"/>
                </a:lnTo>
                <a:lnTo>
                  <a:pt x="4842320" y="1089051"/>
                </a:lnTo>
                <a:lnTo>
                  <a:pt x="4827024" y="1245413"/>
                </a:lnTo>
                <a:lnTo>
                  <a:pt x="4813072" y="1401090"/>
                </a:lnTo>
                <a:lnTo>
                  <a:pt x="4800970" y="1554023"/>
                </a:lnTo>
                <a:lnTo>
                  <a:pt x="4788867" y="1709014"/>
                </a:lnTo>
                <a:lnTo>
                  <a:pt x="4778782" y="1861947"/>
                </a:lnTo>
                <a:lnTo>
                  <a:pt x="4770882" y="2014881"/>
                </a:lnTo>
                <a:lnTo>
                  <a:pt x="4762645" y="2167128"/>
                </a:lnTo>
                <a:lnTo>
                  <a:pt x="4755754" y="2318004"/>
                </a:lnTo>
                <a:lnTo>
                  <a:pt x="4750879" y="2467509"/>
                </a:lnTo>
                <a:lnTo>
                  <a:pt x="4746677" y="2617013"/>
                </a:lnTo>
                <a:lnTo>
                  <a:pt x="4742643" y="2765146"/>
                </a:lnTo>
                <a:lnTo>
                  <a:pt x="4740794" y="2911221"/>
                </a:lnTo>
                <a:lnTo>
                  <a:pt x="4738777" y="3057297"/>
                </a:lnTo>
                <a:lnTo>
                  <a:pt x="4737768" y="3201315"/>
                </a:lnTo>
                <a:lnTo>
                  <a:pt x="4738777" y="3343961"/>
                </a:lnTo>
                <a:lnTo>
                  <a:pt x="4738777" y="3485236"/>
                </a:lnTo>
                <a:lnTo>
                  <a:pt x="4740794" y="3625139"/>
                </a:lnTo>
                <a:lnTo>
                  <a:pt x="4743819" y="3762299"/>
                </a:lnTo>
                <a:lnTo>
                  <a:pt x="4746677" y="3898087"/>
                </a:lnTo>
                <a:lnTo>
                  <a:pt x="4749871" y="4031133"/>
                </a:lnTo>
                <a:lnTo>
                  <a:pt x="4754745" y="4163492"/>
                </a:lnTo>
                <a:lnTo>
                  <a:pt x="4759956" y="4293793"/>
                </a:lnTo>
                <a:lnTo>
                  <a:pt x="4764662" y="4421352"/>
                </a:lnTo>
                <a:lnTo>
                  <a:pt x="4777942" y="4670298"/>
                </a:lnTo>
                <a:lnTo>
                  <a:pt x="4792061" y="4908956"/>
                </a:lnTo>
                <a:lnTo>
                  <a:pt x="4806853" y="5138013"/>
                </a:lnTo>
                <a:lnTo>
                  <a:pt x="4823158" y="5354726"/>
                </a:lnTo>
                <a:lnTo>
                  <a:pt x="4840135" y="5561838"/>
                </a:lnTo>
                <a:lnTo>
                  <a:pt x="4858456" y="5753862"/>
                </a:lnTo>
                <a:lnTo>
                  <a:pt x="4876442" y="5934227"/>
                </a:lnTo>
                <a:lnTo>
                  <a:pt x="4894427" y="6100191"/>
                </a:lnTo>
                <a:lnTo>
                  <a:pt x="4911404" y="6252438"/>
                </a:lnTo>
                <a:lnTo>
                  <a:pt x="4927541" y="6387541"/>
                </a:lnTo>
                <a:lnTo>
                  <a:pt x="4942837" y="6509613"/>
                </a:lnTo>
                <a:lnTo>
                  <a:pt x="4955612" y="6612483"/>
                </a:lnTo>
                <a:lnTo>
                  <a:pt x="4967714" y="6698894"/>
                </a:lnTo>
                <a:lnTo>
                  <a:pt x="4985028" y="6817538"/>
                </a:lnTo>
                <a:lnTo>
                  <a:pt x="4990911" y="6858000"/>
                </a:lnTo>
                <a:lnTo>
                  <a:pt x="4085557" y="6858000"/>
                </a:lnTo>
                <a:lnTo>
                  <a:pt x="4085557" y="6858001"/>
                </a:lnTo>
                <a:lnTo>
                  <a:pt x="0" y="6858001"/>
                </a:lnTo>
                <a:lnTo>
                  <a:pt x="0" y="1"/>
                </a:lnTo>
                <a:lnTo>
                  <a:pt x="3646196" y="1"/>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0BA768A8-4FED-4ED8-9E46-6BE72188EC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7E5C5BA8-85E6-54EE-399C-8CBBB4FB8C92}"/>
              </a:ext>
            </a:extLst>
          </p:cNvPr>
          <p:cNvSpPr>
            <a:spLocks noGrp="1"/>
          </p:cNvSpPr>
          <p:nvPr>
            <p:ph type="title"/>
          </p:nvPr>
        </p:nvSpPr>
        <p:spPr>
          <a:xfrm>
            <a:off x="653143" y="1645921"/>
            <a:ext cx="3522879" cy="683394"/>
          </a:xfrm>
        </p:spPr>
        <p:txBody>
          <a:bodyPr>
            <a:noAutofit/>
          </a:bodyPr>
          <a:lstStyle/>
          <a:p>
            <a:pPr algn="ctr"/>
            <a:r>
              <a:rPr lang="en-US" sz="4400" dirty="0">
                <a:solidFill>
                  <a:srgbClr val="FFFFFF"/>
                </a:solidFill>
                <a:latin typeface="+mn-lt"/>
              </a:rPr>
              <a:t>Loss or Theft of Personal Devices</a:t>
            </a:r>
          </a:p>
        </p:txBody>
      </p:sp>
      <p:sp>
        <p:nvSpPr>
          <p:cNvPr id="3" name="Content Placeholder 2">
            <a:extLst>
              <a:ext uri="{FF2B5EF4-FFF2-40B4-BE49-F238E27FC236}">
                <a16:creationId xmlns:a16="http://schemas.microsoft.com/office/drawing/2014/main" id="{E390B8FE-3D02-74D2-CD52-949DAD424E1A}"/>
              </a:ext>
            </a:extLst>
          </p:cNvPr>
          <p:cNvSpPr>
            <a:spLocks noGrp="1"/>
          </p:cNvSpPr>
          <p:nvPr>
            <p:ph idx="1"/>
          </p:nvPr>
        </p:nvSpPr>
        <p:spPr>
          <a:xfrm>
            <a:off x="5204109" y="1645920"/>
            <a:ext cx="5919503" cy="4470821"/>
          </a:xfrm>
        </p:spPr>
        <p:txBody>
          <a:bodyPr>
            <a:normAutofit/>
          </a:bodyPr>
          <a:lstStyle/>
          <a:p>
            <a:r>
              <a:rPr lang="en-US" dirty="0"/>
              <a:t>IMPACT:  </a:t>
            </a:r>
            <a:r>
              <a:rPr lang="en-US" b="1" dirty="0">
                <a:solidFill>
                  <a:schemeClr val="accent1"/>
                </a:solidFill>
              </a:rPr>
              <a:t>HIGH</a:t>
            </a:r>
          </a:p>
          <a:p>
            <a:r>
              <a:rPr lang="en-US" dirty="0"/>
              <a:t>Laptop (or desktop) is lost or stolen resulting in a breach of data or risk of further intrusions into network</a:t>
            </a:r>
          </a:p>
          <a:p>
            <a:r>
              <a:rPr lang="en-US" dirty="0"/>
              <a:t>PROBABILITY:  </a:t>
            </a:r>
            <a:r>
              <a:rPr lang="en-US" b="1" dirty="0">
                <a:solidFill>
                  <a:schemeClr val="accent4"/>
                </a:solidFill>
              </a:rPr>
              <a:t>LOW</a:t>
            </a:r>
          </a:p>
          <a:p>
            <a:r>
              <a:rPr lang="en-US" dirty="0"/>
              <a:t>Depending on whether proper counter-measures have been taken and where laptops are being used and stored</a:t>
            </a:r>
          </a:p>
          <a:p>
            <a:endParaRPr lang="en-US" dirty="0"/>
          </a:p>
        </p:txBody>
      </p:sp>
      <p:sp>
        <p:nvSpPr>
          <p:cNvPr id="5" name="Slide Number Placeholder 4">
            <a:extLst>
              <a:ext uri="{FF2B5EF4-FFF2-40B4-BE49-F238E27FC236}">
                <a16:creationId xmlns:a16="http://schemas.microsoft.com/office/drawing/2014/main" id="{BB6D301A-7162-5D54-5344-F06B055FE488}"/>
              </a:ext>
            </a:extLst>
          </p:cNvPr>
          <p:cNvSpPr>
            <a:spLocks noGrp="1"/>
          </p:cNvSpPr>
          <p:nvPr>
            <p:ph type="sldNum" sz="quarter" idx="12"/>
          </p:nvPr>
        </p:nvSpPr>
        <p:spPr/>
        <p:txBody>
          <a:bodyPr/>
          <a:lstStyle/>
          <a:p>
            <a:fld id="{27CE633F-9882-4A5C-83A2-1109D0C73261}" type="slidenum">
              <a:rPr lang="en-US" smtClean="0"/>
              <a:t>3</a:t>
            </a:fld>
            <a:endParaRPr lang="en-US"/>
          </a:p>
        </p:txBody>
      </p:sp>
    </p:spTree>
    <p:extLst>
      <p:ext uri="{BB962C8B-B14F-4D97-AF65-F5344CB8AC3E}">
        <p14:creationId xmlns:p14="http://schemas.microsoft.com/office/powerpoint/2010/main" val="3842292559"/>
      </p:ext>
    </p:extLst>
  </p:cSld>
  <p:clrMapOvr>
    <a:overrideClrMapping bg1="lt1" tx1="dk1" bg2="lt2" tx2="dk2" accent1="accent1" accent2="accent2" accent3="accent3" accent4="accent4" accent5="accent5" accent6="accent6" hlink="hlink" folHlink="folHlink"/>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50D9C14B-B669-3A16-A506-827579EA8D87}"/>
            </a:ext>
          </a:extLst>
        </p:cNvPr>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E13EB938-1A52-8BC8-F043-892DAFA6DB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7" name="Freeform 36">
            <a:extLst>
              <a:ext uri="{FF2B5EF4-FFF2-40B4-BE49-F238E27FC236}">
                <a16:creationId xmlns:a16="http://schemas.microsoft.com/office/drawing/2014/main" id="{3BDB6FB1-47D0-27E0-9D59-D356DCA0E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44637"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2">
              <a:alpha val="20000"/>
            </a:schemeClr>
          </a:solidFill>
          <a:ln>
            <a:noFill/>
          </a:ln>
        </p:spPr>
        <p:txBody>
          <a:bodyPr rtlCol="0" anchor="ctr"/>
          <a:lstStyle/>
          <a:p>
            <a:pPr algn="ctr"/>
            <a:endParaRPr lang="en-US"/>
          </a:p>
        </p:txBody>
      </p:sp>
      <p:sp>
        <p:nvSpPr>
          <p:cNvPr id="18" name="Freeform: Shape 17">
            <a:extLst>
              <a:ext uri="{FF2B5EF4-FFF2-40B4-BE49-F238E27FC236}">
                <a16:creationId xmlns:a16="http://schemas.microsoft.com/office/drawing/2014/main" id="{3C818789-65A4-8E9D-F542-83EB67F8A5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990911" cy="6858001"/>
          </a:xfrm>
          <a:custGeom>
            <a:avLst/>
            <a:gdLst>
              <a:gd name="connsiteX0" fmla="*/ 3646196 w 4990911"/>
              <a:gd name="connsiteY0" fmla="*/ 0 h 6858001"/>
              <a:gd name="connsiteX1" fmla="*/ 4989734 w 4990911"/>
              <a:gd name="connsiteY1" fmla="*/ 0 h 6858001"/>
              <a:gd name="connsiteX2" fmla="*/ 4964689 w 4990911"/>
              <a:gd name="connsiteY2" fmla="*/ 155677 h 6858001"/>
              <a:gd name="connsiteX3" fmla="*/ 4940820 w 4990911"/>
              <a:gd name="connsiteY3" fmla="*/ 310668 h 6858001"/>
              <a:gd name="connsiteX4" fmla="*/ 4917456 w 4990911"/>
              <a:gd name="connsiteY4" fmla="*/ 466344 h 6858001"/>
              <a:gd name="connsiteX5" fmla="*/ 4897453 w 4990911"/>
              <a:gd name="connsiteY5" fmla="*/ 622707 h 6858001"/>
              <a:gd name="connsiteX6" fmla="*/ 4877282 w 4990911"/>
              <a:gd name="connsiteY6" fmla="*/ 778383 h 6858001"/>
              <a:gd name="connsiteX7" fmla="*/ 4858456 w 4990911"/>
              <a:gd name="connsiteY7" fmla="*/ 934746 h 6858001"/>
              <a:gd name="connsiteX8" fmla="*/ 4842320 w 4990911"/>
              <a:gd name="connsiteY8" fmla="*/ 1089051 h 6858001"/>
              <a:gd name="connsiteX9" fmla="*/ 4827024 w 4990911"/>
              <a:gd name="connsiteY9" fmla="*/ 1245413 h 6858001"/>
              <a:gd name="connsiteX10" fmla="*/ 4813072 w 4990911"/>
              <a:gd name="connsiteY10" fmla="*/ 1401090 h 6858001"/>
              <a:gd name="connsiteX11" fmla="*/ 4800970 w 4990911"/>
              <a:gd name="connsiteY11" fmla="*/ 1554023 h 6858001"/>
              <a:gd name="connsiteX12" fmla="*/ 4788867 w 4990911"/>
              <a:gd name="connsiteY12" fmla="*/ 1709014 h 6858001"/>
              <a:gd name="connsiteX13" fmla="*/ 4778782 w 4990911"/>
              <a:gd name="connsiteY13" fmla="*/ 1861947 h 6858001"/>
              <a:gd name="connsiteX14" fmla="*/ 4770882 w 4990911"/>
              <a:gd name="connsiteY14" fmla="*/ 2014881 h 6858001"/>
              <a:gd name="connsiteX15" fmla="*/ 4762645 w 4990911"/>
              <a:gd name="connsiteY15" fmla="*/ 2167128 h 6858001"/>
              <a:gd name="connsiteX16" fmla="*/ 4755754 w 4990911"/>
              <a:gd name="connsiteY16" fmla="*/ 2318004 h 6858001"/>
              <a:gd name="connsiteX17" fmla="*/ 4750879 w 4990911"/>
              <a:gd name="connsiteY17" fmla="*/ 2467509 h 6858001"/>
              <a:gd name="connsiteX18" fmla="*/ 4746677 w 4990911"/>
              <a:gd name="connsiteY18" fmla="*/ 2617013 h 6858001"/>
              <a:gd name="connsiteX19" fmla="*/ 4742643 w 4990911"/>
              <a:gd name="connsiteY19" fmla="*/ 2765146 h 6858001"/>
              <a:gd name="connsiteX20" fmla="*/ 4740794 w 4990911"/>
              <a:gd name="connsiteY20" fmla="*/ 2911221 h 6858001"/>
              <a:gd name="connsiteX21" fmla="*/ 4738777 w 4990911"/>
              <a:gd name="connsiteY21" fmla="*/ 3057297 h 6858001"/>
              <a:gd name="connsiteX22" fmla="*/ 4737768 w 4990911"/>
              <a:gd name="connsiteY22" fmla="*/ 3201315 h 6858001"/>
              <a:gd name="connsiteX23" fmla="*/ 4738777 w 4990911"/>
              <a:gd name="connsiteY23" fmla="*/ 3343961 h 6858001"/>
              <a:gd name="connsiteX24" fmla="*/ 4738777 w 4990911"/>
              <a:gd name="connsiteY24" fmla="*/ 3485236 h 6858001"/>
              <a:gd name="connsiteX25" fmla="*/ 4740794 w 4990911"/>
              <a:gd name="connsiteY25" fmla="*/ 3625139 h 6858001"/>
              <a:gd name="connsiteX26" fmla="*/ 4743819 w 4990911"/>
              <a:gd name="connsiteY26" fmla="*/ 3762299 h 6858001"/>
              <a:gd name="connsiteX27" fmla="*/ 4746677 w 4990911"/>
              <a:gd name="connsiteY27" fmla="*/ 3898087 h 6858001"/>
              <a:gd name="connsiteX28" fmla="*/ 4749871 w 4990911"/>
              <a:gd name="connsiteY28" fmla="*/ 4031133 h 6858001"/>
              <a:gd name="connsiteX29" fmla="*/ 4754745 w 4990911"/>
              <a:gd name="connsiteY29" fmla="*/ 4163492 h 6858001"/>
              <a:gd name="connsiteX30" fmla="*/ 4759956 w 4990911"/>
              <a:gd name="connsiteY30" fmla="*/ 4293793 h 6858001"/>
              <a:gd name="connsiteX31" fmla="*/ 4764662 w 4990911"/>
              <a:gd name="connsiteY31" fmla="*/ 4421352 h 6858001"/>
              <a:gd name="connsiteX32" fmla="*/ 4777942 w 4990911"/>
              <a:gd name="connsiteY32" fmla="*/ 4670298 h 6858001"/>
              <a:gd name="connsiteX33" fmla="*/ 4792061 w 4990911"/>
              <a:gd name="connsiteY33" fmla="*/ 4908956 h 6858001"/>
              <a:gd name="connsiteX34" fmla="*/ 4806853 w 4990911"/>
              <a:gd name="connsiteY34" fmla="*/ 5138013 h 6858001"/>
              <a:gd name="connsiteX35" fmla="*/ 4823158 w 4990911"/>
              <a:gd name="connsiteY35" fmla="*/ 5354726 h 6858001"/>
              <a:gd name="connsiteX36" fmla="*/ 4840135 w 4990911"/>
              <a:gd name="connsiteY36" fmla="*/ 5561838 h 6858001"/>
              <a:gd name="connsiteX37" fmla="*/ 4858456 w 4990911"/>
              <a:gd name="connsiteY37" fmla="*/ 5753862 h 6858001"/>
              <a:gd name="connsiteX38" fmla="*/ 4876442 w 4990911"/>
              <a:gd name="connsiteY38" fmla="*/ 5934227 h 6858001"/>
              <a:gd name="connsiteX39" fmla="*/ 4894427 w 4990911"/>
              <a:gd name="connsiteY39" fmla="*/ 6100191 h 6858001"/>
              <a:gd name="connsiteX40" fmla="*/ 4911404 w 4990911"/>
              <a:gd name="connsiteY40" fmla="*/ 6252438 h 6858001"/>
              <a:gd name="connsiteX41" fmla="*/ 4927541 w 4990911"/>
              <a:gd name="connsiteY41" fmla="*/ 6387541 h 6858001"/>
              <a:gd name="connsiteX42" fmla="*/ 4942837 w 4990911"/>
              <a:gd name="connsiteY42" fmla="*/ 6509613 h 6858001"/>
              <a:gd name="connsiteX43" fmla="*/ 4955612 w 4990911"/>
              <a:gd name="connsiteY43" fmla="*/ 6612483 h 6858001"/>
              <a:gd name="connsiteX44" fmla="*/ 4967714 w 4990911"/>
              <a:gd name="connsiteY44" fmla="*/ 6698894 h 6858001"/>
              <a:gd name="connsiteX45" fmla="*/ 4985028 w 4990911"/>
              <a:gd name="connsiteY45" fmla="*/ 6817538 h 6858001"/>
              <a:gd name="connsiteX46" fmla="*/ 4990911 w 4990911"/>
              <a:gd name="connsiteY46" fmla="*/ 6858000 h 6858001"/>
              <a:gd name="connsiteX47" fmla="*/ 4085557 w 4990911"/>
              <a:gd name="connsiteY47" fmla="*/ 6858000 h 6858001"/>
              <a:gd name="connsiteX48" fmla="*/ 4085557 w 4990911"/>
              <a:gd name="connsiteY48" fmla="*/ 6858001 h 6858001"/>
              <a:gd name="connsiteX49" fmla="*/ 0 w 4990911"/>
              <a:gd name="connsiteY49" fmla="*/ 6858001 h 6858001"/>
              <a:gd name="connsiteX50" fmla="*/ 0 w 4990911"/>
              <a:gd name="connsiteY50" fmla="*/ 1 h 6858001"/>
              <a:gd name="connsiteX51" fmla="*/ 3646196 w 4990911"/>
              <a:gd name="connsiteY51"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990911" h="6858001">
                <a:moveTo>
                  <a:pt x="3646196" y="0"/>
                </a:moveTo>
                <a:lnTo>
                  <a:pt x="4989734" y="0"/>
                </a:lnTo>
                <a:lnTo>
                  <a:pt x="4964689" y="155677"/>
                </a:lnTo>
                <a:lnTo>
                  <a:pt x="4940820" y="310668"/>
                </a:lnTo>
                <a:lnTo>
                  <a:pt x="4917456" y="466344"/>
                </a:lnTo>
                <a:lnTo>
                  <a:pt x="4897453" y="622707"/>
                </a:lnTo>
                <a:lnTo>
                  <a:pt x="4877282" y="778383"/>
                </a:lnTo>
                <a:lnTo>
                  <a:pt x="4858456" y="934746"/>
                </a:lnTo>
                <a:lnTo>
                  <a:pt x="4842320" y="1089051"/>
                </a:lnTo>
                <a:lnTo>
                  <a:pt x="4827024" y="1245413"/>
                </a:lnTo>
                <a:lnTo>
                  <a:pt x="4813072" y="1401090"/>
                </a:lnTo>
                <a:lnTo>
                  <a:pt x="4800970" y="1554023"/>
                </a:lnTo>
                <a:lnTo>
                  <a:pt x="4788867" y="1709014"/>
                </a:lnTo>
                <a:lnTo>
                  <a:pt x="4778782" y="1861947"/>
                </a:lnTo>
                <a:lnTo>
                  <a:pt x="4770882" y="2014881"/>
                </a:lnTo>
                <a:lnTo>
                  <a:pt x="4762645" y="2167128"/>
                </a:lnTo>
                <a:lnTo>
                  <a:pt x="4755754" y="2318004"/>
                </a:lnTo>
                <a:lnTo>
                  <a:pt x="4750879" y="2467509"/>
                </a:lnTo>
                <a:lnTo>
                  <a:pt x="4746677" y="2617013"/>
                </a:lnTo>
                <a:lnTo>
                  <a:pt x="4742643" y="2765146"/>
                </a:lnTo>
                <a:lnTo>
                  <a:pt x="4740794" y="2911221"/>
                </a:lnTo>
                <a:lnTo>
                  <a:pt x="4738777" y="3057297"/>
                </a:lnTo>
                <a:lnTo>
                  <a:pt x="4737768" y="3201315"/>
                </a:lnTo>
                <a:lnTo>
                  <a:pt x="4738777" y="3343961"/>
                </a:lnTo>
                <a:lnTo>
                  <a:pt x="4738777" y="3485236"/>
                </a:lnTo>
                <a:lnTo>
                  <a:pt x="4740794" y="3625139"/>
                </a:lnTo>
                <a:lnTo>
                  <a:pt x="4743819" y="3762299"/>
                </a:lnTo>
                <a:lnTo>
                  <a:pt x="4746677" y="3898087"/>
                </a:lnTo>
                <a:lnTo>
                  <a:pt x="4749871" y="4031133"/>
                </a:lnTo>
                <a:lnTo>
                  <a:pt x="4754745" y="4163492"/>
                </a:lnTo>
                <a:lnTo>
                  <a:pt x="4759956" y="4293793"/>
                </a:lnTo>
                <a:lnTo>
                  <a:pt x="4764662" y="4421352"/>
                </a:lnTo>
                <a:lnTo>
                  <a:pt x="4777942" y="4670298"/>
                </a:lnTo>
                <a:lnTo>
                  <a:pt x="4792061" y="4908956"/>
                </a:lnTo>
                <a:lnTo>
                  <a:pt x="4806853" y="5138013"/>
                </a:lnTo>
                <a:lnTo>
                  <a:pt x="4823158" y="5354726"/>
                </a:lnTo>
                <a:lnTo>
                  <a:pt x="4840135" y="5561838"/>
                </a:lnTo>
                <a:lnTo>
                  <a:pt x="4858456" y="5753862"/>
                </a:lnTo>
                <a:lnTo>
                  <a:pt x="4876442" y="5934227"/>
                </a:lnTo>
                <a:lnTo>
                  <a:pt x="4894427" y="6100191"/>
                </a:lnTo>
                <a:lnTo>
                  <a:pt x="4911404" y="6252438"/>
                </a:lnTo>
                <a:lnTo>
                  <a:pt x="4927541" y="6387541"/>
                </a:lnTo>
                <a:lnTo>
                  <a:pt x="4942837" y="6509613"/>
                </a:lnTo>
                <a:lnTo>
                  <a:pt x="4955612" y="6612483"/>
                </a:lnTo>
                <a:lnTo>
                  <a:pt x="4967714" y="6698894"/>
                </a:lnTo>
                <a:lnTo>
                  <a:pt x="4985028" y="6817538"/>
                </a:lnTo>
                <a:lnTo>
                  <a:pt x="4990911" y="6858000"/>
                </a:lnTo>
                <a:lnTo>
                  <a:pt x="4085557" y="6858000"/>
                </a:lnTo>
                <a:lnTo>
                  <a:pt x="4085557" y="6858001"/>
                </a:lnTo>
                <a:lnTo>
                  <a:pt x="0" y="6858001"/>
                </a:lnTo>
                <a:lnTo>
                  <a:pt x="0" y="1"/>
                </a:lnTo>
                <a:lnTo>
                  <a:pt x="3646196" y="1"/>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CFF9F9E7-99EF-F65A-7551-186C0EA2EE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E9E7F546-79C7-95D7-7683-99DC27C43806}"/>
              </a:ext>
            </a:extLst>
          </p:cNvPr>
          <p:cNvSpPr>
            <a:spLocks noGrp="1"/>
          </p:cNvSpPr>
          <p:nvPr>
            <p:ph type="title"/>
          </p:nvPr>
        </p:nvSpPr>
        <p:spPr>
          <a:xfrm>
            <a:off x="653143" y="1645921"/>
            <a:ext cx="3522879" cy="683394"/>
          </a:xfrm>
        </p:spPr>
        <p:txBody>
          <a:bodyPr>
            <a:noAutofit/>
          </a:bodyPr>
          <a:lstStyle/>
          <a:p>
            <a:pPr algn="ctr"/>
            <a:r>
              <a:rPr lang="en-US" sz="4400" dirty="0">
                <a:solidFill>
                  <a:srgbClr val="FFFFFF"/>
                </a:solidFill>
                <a:latin typeface="+mn-lt"/>
              </a:rPr>
              <a:t>Loss or Theft of Personal Devices</a:t>
            </a:r>
          </a:p>
        </p:txBody>
      </p:sp>
      <p:sp>
        <p:nvSpPr>
          <p:cNvPr id="3" name="Content Placeholder 2">
            <a:extLst>
              <a:ext uri="{FF2B5EF4-FFF2-40B4-BE49-F238E27FC236}">
                <a16:creationId xmlns:a16="http://schemas.microsoft.com/office/drawing/2014/main" id="{1FA31A5F-50C8-1719-EF4C-0EAFE946DFA5}"/>
              </a:ext>
            </a:extLst>
          </p:cNvPr>
          <p:cNvSpPr>
            <a:spLocks noGrp="1"/>
          </p:cNvSpPr>
          <p:nvPr>
            <p:ph idx="1"/>
          </p:nvPr>
        </p:nvSpPr>
        <p:spPr>
          <a:xfrm>
            <a:off x="5204109" y="1645920"/>
            <a:ext cx="5919503" cy="4470821"/>
          </a:xfrm>
        </p:spPr>
        <p:txBody>
          <a:bodyPr>
            <a:normAutofit/>
          </a:bodyPr>
          <a:lstStyle/>
          <a:p>
            <a:pPr marL="0" indent="0">
              <a:buNone/>
            </a:pPr>
            <a:r>
              <a:rPr lang="en-US" b="1" dirty="0"/>
              <a:t>Countermeasures</a:t>
            </a:r>
            <a:r>
              <a:rPr lang="en-US" dirty="0"/>
              <a:t>:</a:t>
            </a:r>
          </a:p>
          <a:p>
            <a:pPr marL="0" indent="0">
              <a:buNone/>
            </a:pPr>
            <a:r>
              <a:rPr lang="en-US" dirty="0"/>
              <a:t>Limit usage to only work and home to make less likely to be lost or stolen</a:t>
            </a:r>
          </a:p>
          <a:p>
            <a:pPr marL="0" indent="0">
              <a:buNone/>
            </a:pPr>
            <a:r>
              <a:rPr lang="en-US" dirty="0"/>
              <a:t>Strong password protection so harder for unauthorized personnel to access</a:t>
            </a:r>
          </a:p>
          <a:p>
            <a:pPr marL="0" indent="0">
              <a:buNone/>
            </a:pPr>
            <a:r>
              <a:rPr lang="en-US" dirty="0"/>
              <a:t>Multi-factor authentication</a:t>
            </a:r>
          </a:p>
          <a:p>
            <a:pPr marL="0" indent="0">
              <a:buNone/>
            </a:pPr>
            <a:r>
              <a:rPr lang="en-US" dirty="0"/>
              <a:t>Mandatory use of encryption</a:t>
            </a:r>
          </a:p>
          <a:p>
            <a:pPr marL="0" indent="0">
              <a:buNone/>
            </a:pPr>
            <a:r>
              <a:rPr lang="en-US" dirty="0"/>
              <a:t>Work provided laptops with dongles/fingerprint readers</a:t>
            </a:r>
          </a:p>
          <a:p>
            <a:pPr marL="0" indent="0">
              <a:buNone/>
            </a:pPr>
            <a:r>
              <a:rPr lang="en-US" dirty="0"/>
              <a:t>PROBABILITY WITH MITIGATION:</a:t>
            </a:r>
          </a:p>
          <a:p>
            <a:pPr marL="0" indent="0">
              <a:buNone/>
            </a:pPr>
            <a:r>
              <a:rPr lang="en-US" b="1" dirty="0">
                <a:solidFill>
                  <a:schemeClr val="accent4"/>
                </a:solidFill>
              </a:rPr>
              <a:t>LOW</a:t>
            </a:r>
          </a:p>
        </p:txBody>
      </p:sp>
      <p:sp>
        <p:nvSpPr>
          <p:cNvPr id="4" name="Slide Number Placeholder 3">
            <a:extLst>
              <a:ext uri="{FF2B5EF4-FFF2-40B4-BE49-F238E27FC236}">
                <a16:creationId xmlns:a16="http://schemas.microsoft.com/office/drawing/2014/main" id="{B2278F7C-8FAE-6698-E328-2C446E0FB09A}"/>
              </a:ext>
            </a:extLst>
          </p:cNvPr>
          <p:cNvSpPr>
            <a:spLocks noGrp="1"/>
          </p:cNvSpPr>
          <p:nvPr>
            <p:ph type="sldNum" sz="quarter" idx="12"/>
          </p:nvPr>
        </p:nvSpPr>
        <p:spPr/>
        <p:txBody>
          <a:bodyPr/>
          <a:lstStyle/>
          <a:p>
            <a:fld id="{27CE633F-9882-4A5C-83A2-1109D0C73261}" type="slidenum">
              <a:rPr lang="en-US" smtClean="0"/>
              <a:t>4</a:t>
            </a:fld>
            <a:endParaRPr lang="en-US"/>
          </a:p>
        </p:txBody>
      </p:sp>
    </p:spTree>
    <p:extLst>
      <p:ext uri="{BB962C8B-B14F-4D97-AF65-F5344CB8AC3E}">
        <p14:creationId xmlns:p14="http://schemas.microsoft.com/office/powerpoint/2010/main" val="2452761193"/>
      </p:ext>
    </p:extLst>
  </p:cSld>
  <p:clrMapOvr>
    <a:overrideClrMapping bg1="lt1" tx1="dk1" bg2="lt2" tx2="dk2" accent1="accent1" accent2="accent2" accent3="accent3" accent4="accent4" accent5="accent5" accent6="accent6" hlink="hlink" folHlink="folHlink"/>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287D85C-D5AE-381E-655F-2769BDD24DE6}"/>
            </a:ext>
          </a:extLst>
        </p:cNvPr>
        <p:cNvGrpSpPr/>
        <p:nvPr/>
      </p:nvGrpSpPr>
      <p:grpSpPr>
        <a:xfrm>
          <a:off x="0" y="0"/>
          <a:ext cx="0" cy="0"/>
          <a:chOff x="0" y="0"/>
          <a:chExt cx="0" cy="0"/>
        </a:xfrm>
      </p:grpSpPr>
      <p:sp>
        <p:nvSpPr>
          <p:cNvPr id="36" name="Rectangle 35">
            <a:extLst>
              <a:ext uri="{FF2B5EF4-FFF2-40B4-BE49-F238E27FC236}">
                <a16:creationId xmlns:a16="http://schemas.microsoft.com/office/drawing/2014/main" id="{F747F1B4-B831-4277-8AB0-32767F7EB7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38" name="Freeform 7">
            <a:extLst>
              <a:ext uri="{FF2B5EF4-FFF2-40B4-BE49-F238E27FC236}">
                <a16:creationId xmlns:a16="http://schemas.microsoft.com/office/drawing/2014/main" id="{D80CFA21-AB7C-4BEB-9BFF-05764FBBF3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2B9883D5-AF88-4C39-21A2-70264A431296}"/>
              </a:ext>
            </a:extLst>
          </p:cNvPr>
          <p:cNvSpPr>
            <a:spLocks noGrp="1"/>
          </p:cNvSpPr>
          <p:nvPr>
            <p:ph type="title"/>
          </p:nvPr>
        </p:nvSpPr>
        <p:spPr>
          <a:xfrm>
            <a:off x="648930" y="629267"/>
            <a:ext cx="9252154" cy="1016654"/>
          </a:xfrm>
        </p:spPr>
        <p:txBody>
          <a:bodyPr>
            <a:normAutofit/>
          </a:bodyPr>
          <a:lstStyle/>
          <a:p>
            <a:r>
              <a:rPr lang="en-US" dirty="0">
                <a:solidFill>
                  <a:srgbClr val="EBEBEB"/>
                </a:solidFill>
                <a:latin typeface="+mn-lt"/>
              </a:rPr>
              <a:t>Loss or Theft of Personal Devices</a:t>
            </a:r>
          </a:p>
        </p:txBody>
      </p:sp>
      <p:sp>
        <p:nvSpPr>
          <p:cNvPr id="40" name="Rectangle 39">
            <a:extLst>
              <a:ext uri="{FF2B5EF4-FFF2-40B4-BE49-F238E27FC236}">
                <a16:creationId xmlns:a16="http://schemas.microsoft.com/office/drawing/2014/main" id="{12F7E335-851A-4CAE-B09F-E657819D46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 name="Slide Number Placeholder 3">
            <a:extLst>
              <a:ext uri="{FF2B5EF4-FFF2-40B4-BE49-F238E27FC236}">
                <a16:creationId xmlns:a16="http://schemas.microsoft.com/office/drawing/2014/main" id="{B14ED693-91FB-B1B3-B234-B7ED9146F8D7}"/>
              </a:ext>
            </a:extLst>
          </p:cNvPr>
          <p:cNvSpPr>
            <a:spLocks noGrp="1"/>
          </p:cNvSpPr>
          <p:nvPr>
            <p:ph type="sldNum" sz="quarter" idx="12"/>
          </p:nvPr>
        </p:nvSpPr>
        <p:spPr>
          <a:xfrm>
            <a:off x="10352540" y="295729"/>
            <a:ext cx="838199" cy="767687"/>
          </a:xfrm>
        </p:spPr>
        <p:txBody>
          <a:bodyPr>
            <a:normAutofit/>
          </a:bodyPr>
          <a:lstStyle/>
          <a:p>
            <a:pPr>
              <a:spcAft>
                <a:spcPts val="600"/>
              </a:spcAft>
            </a:pPr>
            <a:fld id="{27CE633F-9882-4A5C-83A2-1109D0C73261}" type="slidenum">
              <a:rPr lang="en-US">
                <a:solidFill>
                  <a:srgbClr val="FFFFFF"/>
                </a:solidFill>
              </a:rPr>
              <a:pPr>
                <a:spcAft>
                  <a:spcPts val="600"/>
                </a:spcAft>
              </a:pPr>
              <a:t>5</a:t>
            </a:fld>
            <a:endParaRPr lang="en-US">
              <a:solidFill>
                <a:srgbClr val="FFFFFF"/>
              </a:solidFill>
            </a:endParaRPr>
          </a:p>
        </p:txBody>
      </p:sp>
      <p:sp>
        <p:nvSpPr>
          <p:cNvPr id="42" name="Freeform: Shape 41">
            <a:extLst>
              <a:ext uri="{FF2B5EF4-FFF2-40B4-BE49-F238E27FC236}">
                <a16:creationId xmlns:a16="http://schemas.microsoft.com/office/drawing/2014/main" id="{10B541F0-7F6E-402E-84D8-CF96EACA5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8" cy="5095933"/>
          </a:xfrm>
          <a:custGeom>
            <a:avLst/>
            <a:gdLst>
              <a:gd name="connsiteX0" fmla="*/ 1 w 12192418"/>
              <a:gd name="connsiteY0" fmla="*/ 0 h 5095933"/>
              <a:gd name="connsiteX1" fmla="*/ 71932 w 12192418"/>
              <a:gd name="connsiteY1" fmla="*/ 12261 h 5095933"/>
              <a:gd name="connsiteX2" fmla="*/ 282849 w 12192418"/>
              <a:gd name="connsiteY2" fmla="*/ 48343 h 5095933"/>
              <a:gd name="connsiteX3" fmla="*/ 436464 w 12192418"/>
              <a:gd name="connsiteY3" fmla="*/ 73565 h 5095933"/>
              <a:gd name="connsiteX4" fmla="*/ 619339 w 12192418"/>
              <a:gd name="connsiteY4" fmla="*/ 100188 h 5095933"/>
              <a:gd name="connsiteX5" fmla="*/ 836351 w 12192418"/>
              <a:gd name="connsiteY5" fmla="*/ 132066 h 5095933"/>
              <a:gd name="connsiteX6" fmla="*/ 1076528 w 12192418"/>
              <a:gd name="connsiteY6" fmla="*/ 165696 h 5095933"/>
              <a:gd name="connsiteX7" fmla="*/ 1347184 w 12192418"/>
              <a:gd name="connsiteY7" fmla="*/ 201077 h 5095933"/>
              <a:gd name="connsiteX8" fmla="*/ 1642223 w 12192418"/>
              <a:gd name="connsiteY8" fmla="*/ 238560 h 5095933"/>
              <a:gd name="connsiteX9" fmla="*/ 1962864 w 12192418"/>
              <a:gd name="connsiteY9" fmla="*/ 276043 h 5095933"/>
              <a:gd name="connsiteX10" fmla="*/ 2304232 w 12192418"/>
              <a:gd name="connsiteY10" fmla="*/ 314227 h 5095933"/>
              <a:gd name="connsiteX11" fmla="*/ 2672421 w 12192418"/>
              <a:gd name="connsiteY11" fmla="*/ 349608 h 5095933"/>
              <a:gd name="connsiteX12" fmla="*/ 3057678 w 12192418"/>
              <a:gd name="connsiteY12" fmla="*/ 383588 h 5095933"/>
              <a:gd name="connsiteX13" fmla="*/ 3464881 w 12192418"/>
              <a:gd name="connsiteY13" fmla="*/ 414415 h 5095933"/>
              <a:gd name="connsiteX14" fmla="*/ 3889152 w 12192418"/>
              <a:gd name="connsiteY14" fmla="*/ 443841 h 5095933"/>
              <a:gd name="connsiteX15" fmla="*/ 4331710 w 12192418"/>
              <a:gd name="connsiteY15" fmla="*/ 471515 h 5095933"/>
              <a:gd name="connsiteX16" fmla="*/ 4558476 w 12192418"/>
              <a:gd name="connsiteY16" fmla="*/ 481324 h 5095933"/>
              <a:gd name="connsiteX17" fmla="*/ 4790118 w 12192418"/>
              <a:gd name="connsiteY17" fmla="*/ 492183 h 5095933"/>
              <a:gd name="connsiteX18" fmla="*/ 5025418 w 12192418"/>
              <a:gd name="connsiteY18" fmla="*/ 502342 h 5095933"/>
              <a:gd name="connsiteX19" fmla="*/ 5261937 w 12192418"/>
              <a:gd name="connsiteY19" fmla="*/ 508998 h 5095933"/>
              <a:gd name="connsiteX20" fmla="*/ 5503332 w 12192418"/>
              <a:gd name="connsiteY20" fmla="*/ 514953 h 5095933"/>
              <a:gd name="connsiteX21" fmla="*/ 5747167 w 12192418"/>
              <a:gd name="connsiteY21" fmla="*/ 521259 h 5095933"/>
              <a:gd name="connsiteX22" fmla="*/ 5995877 w 12192418"/>
              <a:gd name="connsiteY22" fmla="*/ 525463 h 5095933"/>
              <a:gd name="connsiteX23" fmla="*/ 6247026 w 12192418"/>
              <a:gd name="connsiteY23" fmla="*/ 525463 h 5095933"/>
              <a:gd name="connsiteX24" fmla="*/ 6500613 w 12192418"/>
              <a:gd name="connsiteY24" fmla="*/ 527565 h 5095933"/>
              <a:gd name="connsiteX25" fmla="*/ 6756639 w 12192418"/>
              <a:gd name="connsiteY25" fmla="*/ 525463 h 5095933"/>
              <a:gd name="connsiteX26" fmla="*/ 7016322 w 12192418"/>
              <a:gd name="connsiteY26" fmla="*/ 521259 h 5095933"/>
              <a:gd name="connsiteX27" fmla="*/ 7276005 w 12192418"/>
              <a:gd name="connsiteY27" fmla="*/ 517406 h 5095933"/>
              <a:gd name="connsiteX28" fmla="*/ 7539345 w 12192418"/>
              <a:gd name="connsiteY28" fmla="*/ 508998 h 5095933"/>
              <a:gd name="connsiteX29" fmla="*/ 7805124 w 12192418"/>
              <a:gd name="connsiteY29" fmla="*/ 500241 h 5095933"/>
              <a:gd name="connsiteX30" fmla="*/ 8070903 w 12192418"/>
              <a:gd name="connsiteY30" fmla="*/ 490082 h 5095933"/>
              <a:gd name="connsiteX31" fmla="*/ 8339121 w 12192418"/>
              <a:gd name="connsiteY31" fmla="*/ 475719 h 5095933"/>
              <a:gd name="connsiteX32" fmla="*/ 8609776 w 12192418"/>
              <a:gd name="connsiteY32" fmla="*/ 458554 h 5095933"/>
              <a:gd name="connsiteX33" fmla="*/ 8881651 w 12192418"/>
              <a:gd name="connsiteY33" fmla="*/ 442089 h 5095933"/>
              <a:gd name="connsiteX34" fmla="*/ 9153526 w 12192418"/>
              <a:gd name="connsiteY34" fmla="*/ 421071 h 5095933"/>
              <a:gd name="connsiteX35" fmla="*/ 9429058 w 12192418"/>
              <a:gd name="connsiteY35" fmla="*/ 395849 h 5095933"/>
              <a:gd name="connsiteX36" fmla="*/ 9700933 w 12192418"/>
              <a:gd name="connsiteY36" fmla="*/ 370626 h 5095933"/>
              <a:gd name="connsiteX37" fmla="*/ 9977684 w 12192418"/>
              <a:gd name="connsiteY37" fmla="*/ 341551 h 5095933"/>
              <a:gd name="connsiteX38" fmla="*/ 10255655 w 12192418"/>
              <a:gd name="connsiteY38" fmla="*/ 309673 h 5095933"/>
              <a:gd name="connsiteX39" fmla="*/ 10529968 w 12192418"/>
              <a:gd name="connsiteY39" fmla="*/ 276043 h 5095933"/>
              <a:gd name="connsiteX40" fmla="*/ 10807939 w 12192418"/>
              <a:gd name="connsiteY40" fmla="*/ 236809 h 5095933"/>
              <a:gd name="connsiteX41" fmla="*/ 11084690 w 12192418"/>
              <a:gd name="connsiteY41" fmla="*/ 194772 h 5095933"/>
              <a:gd name="connsiteX42" fmla="*/ 11362661 w 12192418"/>
              <a:gd name="connsiteY42" fmla="*/ 153085 h 5095933"/>
              <a:gd name="connsiteX43" fmla="*/ 11639412 w 12192418"/>
              <a:gd name="connsiteY43" fmla="*/ 104392 h 5095933"/>
              <a:gd name="connsiteX44" fmla="*/ 11914945 w 12192418"/>
              <a:gd name="connsiteY44" fmla="*/ 54648 h 5095933"/>
              <a:gd name="connsiteX45" fmla="*/ 12191696 w 12192418"/>
              <a:gd name="connsiteY45" fmla="*/ 2452 h 5095933"/>
              <a:gd name="connsiteX46" fmla="*/ 12191696 w 12192418"/>
              <a:gd name="connsiteY46" fmla="*/ 2109542 h 5095933"/>
              <a:gd name="connsiteX47" fmla="*/ 12191999 w 12192418"/>
              <a:gd name="connsiteY47" fmla="*/ 2109542 h 5095933"/>
              <a:gd name="connsiteX48" fmla="*/ 12191999 w 12192418"/>
              <a:gd name="connsiteY48" fmla="*/ 2802467 h 5095933"/>
              <a:gd name="connsiteX49" fmla="*/ 12192418 w 12192418"/>
              <a:gd name="connsiteY49" fmla="*/ 2802467 h 5095933"/>
              <a:gd name="connsiteX50" fmla="*/ 12192418 w 12192418"/>
              <a:gd name="connsiteY50" fmla="*/ 5095933 h 5095933"/>
              <a:gd name="connsiteX51" fmla="*/ 1 w 12192418"/>
              <a:gd name="connsiteY51" fmla="*/ 5095933 h 5095933"/>
              <a:gd name="connsiteX52" fmla="*/ 1 w 12192418"/>
              <a:gd name="connsiteY52" fmla="*/ 4074529 h 5095933"/>
              <a:gd name="connsiteX53" fmla="*/ 0 w 12192418"/>
              <a:gd name="connsiteY53" fmla="*/ 4074529 h 5095933"/>
              <a:gd name="connsiteX54" fmla="*/ 0 w 12192418"/>
              <a:gd name="connsiteY54" fmla="*/ 2109542 h 5095933"/>
              <a:gd name="connsiteX55" fmla="*/ 1 w 12192418"/>
              <a:gd name="connsiteY55" fmla="*/ 2109542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418" h="5095933">
                <a:moveTo>
                  <a:pt x="1" y="0"/>
                </a:moveTo>
                <a:lnTo>
                  <a:pt x="71932" y="12261"/>
                </a:lnTo>
                <a:lnTo>
                  <a:pt x="282849" y="48343"/>
                </a:lnTo>
                <a:lnTo>
                  <a:pt x="436464" y="73565"/>
                </a:lnTo>
                <a:lnTo>
                  <a:pt x="619339" y="100188"/>
                </a:lnTo>
                <a:lnTo>
                  <a:pt x="836351" y="132066"/>
                </a:lnTo>
                <a:lnTo>
                  <a:pt x="1076528" y="165696"/>
                </a:lnTo>
                <a:lnTo>
                  <a:pt x="1347184" y="201077"/>
                </a:lnTo>
                <a:lnTo>
                  <a:pt x="1642223" y="238560"/>
                </a:lnTo>
                <a:lnTo>
                  <a:pt x="1962864" y="276043"/>
                </a:lnTo>
                <a:lnTo>
                  <a:pt x="2304232" y="314227"/>
                </a:lnTo>
                <a:lnTo>
                  <a:pt x="2672421" y="349608"/>
                </a:lnTo>
                <a:lnTo>
                  <a:pt x="3057678" y="383588"/>
                </a:lnTo>
                <a:lnTo>
                  <a:pt x="3464881" y="414415"/>
                </a:lnTo>
                <a:lnTo>
                  <a:pt x="3889152" y="443841"/>
                </a:lnTo>
                <a:lnTo>
                  <a:pt x="4331710" y="471515"/>
                </a:lnTo>
                <a:lnTo>
                  <a:pt x="4558476" y="481324"/>
                </a:lnTo>
                <a:lnTo>
                  <a:pt x="4790118" y="492183"/>
                </a:lnTo>
                <a:lnTo>
                  <a:pt x="5025418" y="502342"/>
                </a:lnTo>
                <a:lnTo>
                  <a:pt x="5261937" y="508998"/>
                </a:lnTo>
                <a:lnTo>
                  <a:pt x="5503332" y="514953"/>
                </a:lnTo>
                <a:lnTo>
                  <a:pt x="5747167" y="521259"/>
                </a:lnTo>
                <a:lnTo>
                  <a:pt x="5995877" y="525463"/>
                </a:lnTo>
                <a:lnTo>
                  <a:pt x="6247026" y="525463"/>
                </a:lnTo>
                <a:lnTo>
                  <a:pt x="6500613" y="527565"/>
                </a:lnTo>
                <a:lnTo>
                  <a:pt x="6756639" y="525463"/>
                </a:lnTo>
                <a:lnTo>
                  <a:pt x="7016322" y="521259"/>
                </a:lnTo>
                <a:lnTo>
                  <a:pt x="7276005" y="517406"/>
                </a:lnTo>
                <a:lnTo>
                  <a:pt x="7539345" y="508998"/>
                </a:lnTo>
                <a:lnTo>
                  <a:pt x="7805124" y="500241"/>
                </a:lnTo>
                <a:lnTo>
                  <a:pt x="8070903" y="490082"/>
                </a:lnTo>
                <a:lnTo>
                  <a:pt x="8339121" y="475719"/>
                </a:lnTo>
                <a:lnTo>
                  <a:pt x="8609776" y="458554"/>
                </a:lnTo>
                <a:lnTo>
                  <a:pt x="8881651" y="442089"/>
                </a:lnTo>
                <a:lnTo>
                  <a:pt x="9153526" y="421071"/>
                </a:lnTo>
                <a:lnTo>
                  <a:pt x="9429058" y="395849"/>
                </a:lnTo>
                <a:lnTo>
                  <a:pt x="9700933" y="370626"/>
                </a:lnTo>
                <a:lnTo>
                  <a:pt x="9977684" y="341551"/>
                </a:lnTo>
                <a:lnTo>
                  <a:pt x="10255655" y="309673"/>
                </a:lnTo>
                <a:lnTo>
                  <a:pt x="10529968" y="276043"/>
                </a:lnTo>
                <a:lnTo>
                  <a:pt x="10807939" y="236809"/>
                </a:lnTo>
                <a:lnTo>
                  <a:pt x="11084690" y="194772"/>
                </a:lnTo>
                <a:lnTo>
                  <a:pt x="11362661" y="153085"/>
                </a:lnTo>
                <a:lnTo>
                  <a:pt x="11639412" y="104392"/>
                </a:lnTo>
                <a:lnTo>
                  <a:pt x="11914945" y="54648"/>
                </a:lnTo>
                <a:lnTo>
                  <a:pt x="12191696" y="2452"/>
                </a:lnTo>
                <a:lnTo>
                  <a:pt x="12191696" y="2109542"/>
                </a:lnTo>
                <a:lnTo>
                  <a:pt x="12191999" y="2109542"/>
                </a:lnTo>
                <a:lnTo>
                  <a:pt x="12191999" y="2802467"/>
                </a:lnTo>
                <a:lnTo>
                  <a:pt x="12192418" y="2802467"/>
                </a:lnTo>
                <a:lnTo>
                  <a:pt x="12192418" y="5095933"/>
                </a:lnTo>
                <a:lnTo>
                  <a:pt x="1" y="5095933"/>
                </a:lnTo>
                <a:lnTo>
                  <a:pt x="1" y="4074529"/>
                </a:lnTo>
                <a:lnTo>
                  <a:pt x="0" y="4074529"/>
                </a:lnTo>
                <a:lnTo>
                  <a:pt x="0" y="2109542"/>
                </a:lnTo>
                <a:lnTo>
                  <a:pt x="1" y="2109542"/>
                </a:lnTo>
                <a:close/>
              </a:path>
            </a:pathLst>
          </a:custGeom>
          <a:solidFill>
            <a:schemeClr val="bg1"/>
          </a:solidFill>
          <a:ln>
            <a:noFill/>
          </a:ln>
        </p:spPr>
        <p:txBody>
          <a:bodyPr/>
          <a:lstStyle/>
          <a:p>
            <a:endParaRPr lang="en-US"/>
          </a:p>
        </p:txBody>
      </p:sp>
      <p:graphicFrame>
        <p:nvGraphicFramePr>
          <p:cNvPr id="21" name="Content Placeholder 2">
            <a:extLst>
              <a:ext uri="{FF2B5EF4-FFF2-40B4-BE49-F238E27FC236}">
                <a16:creationId xmlns:a16="http://schemas.microsoft.com/office/drawing/2014/main" id="{F1F96E34-609A-4871-DC12-E1F0DC475E5A}"/>
              </a:ext>
            </a:extLst>
          </p:cNvPr>
          <p:cNvGraphicFramePr>
            <a:graphicFrameLocks noGrp="1"/>
          </p:cNvGraphicFramePr>
          <p:nvPr>
            <p:ph idx="1"/>
            <p:extLst>
              <p:ext uri="{D42A27DB-BD31-4B8C-83A1-F6EECF244321}">
                <p14:modId xmlns:p14="http://schemas.microsoft.com/office/powerpoint/2010/main" val="1237742810"/>
              </p:ext>
            </p:extLst>
          </p:nvPr>
        </p:nvGraphicFramePr>
        <p:xfrm>
          <a:off x="648930" y="2810256"/>
          <a:ext cx="10895370" cy="34042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1873637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0DC20293-3894-1A33-FC6D-12B008B5158E}"/>
            </a:ext>
          </a:extLst>
        </p:cNvPr>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1CA13B58-616C-1161-D7F8-1805910CF8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7" name="Freeform 36">
            <a:extLst>
              <a:ext uri="{FF2B5EF4-FFF2-40B4-BE49-F238E27FC236}">
                <a16:creationId xmlns:a16="http://schemas.microsoft.com/office/drawing/2014/main" id="{0BFD5C57-31C7-3E00-C7AA-1CFB736829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44637"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2">
              <a:alpha val="20000"/>
            </a:schemeClr>
          </a:solidFill>
          <a:ln>
            <a:noFill/>
          </a:ln>
        </p:spPr>
        <p:txBody>
          <a:bodyPr rtlCol="0" anchor="ctr"/>
          <a:lstStyle/>
          <a:p>
            <a:pPr algn="ctr"/>
            <a:endParaRPr lang="en-US"/>
          </a:p>
        </p:txBody>
      </p:sp>
      <p:sp>
        <p:nvSpPr>
          <p:cNvPr id="18" name="Freeform: Shape 17">
            <a:extLst>
              <a:ext uri="{FF2B5EF4-FFF2-40B4-BE49-F238E27FC236}">
                <a16:creationId xmlns:a16="http://schemas.microsoft.com/office/drawing/2014/main" id="{FD5A8673-DAC9-5F45-06EE-5710495CA5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990911" cy="6858001"/>
          </a:xfrm>
          <a:custGeom>
            <a:avLst/>
            <a:gdLst>
              <a:gd name="connsiteX0" fmla="*/ 3646196 w 4990911"/>
              <a:gd name="connsiteY0" fmla="*/ 0 h 6858001"/>
              <a:gd name="connsiteX1" fmla="*/ 4989734 w 4990911"/>
              <a:gd name="connsiteY1" fmla="*/ 0 h 6858001"/>
              <a:gd name="connsiteX2" fmla="*/ 4964689 w 4990911"/>
              <a:gd name="connsiteY2" fmla="*/ 155677 h 6858001"/>
              <a:gd name="connsiteX3" fmla="*/ 4940820 w 4990911"/>
              <a:gd name="connsiteY3" fmla="*/ 310668 h 6858001"/>
              <a:gd name="connsiteX4" fmla="*/ 4917456 w 4990911"/>
              <a:gd name="connsiteY4" fmla="*/ 466344 h 6858001"/>
              <a:gd name="connsiteX5" fmla="*/ 4897453 w 4990911"/>
              <a:gd name="connsiteY5" fmla="*/ 622707 h 6858001"/>
              <a:gd name="connsiteX6" fmla="*/ 4877282 w 4990911"/>
              <a:gd name="connsiteY6" fmla="*/ 778383 h 6858001"/>
              <a:gd name="connsiteX7" fmla="*/ 4858456 w 4990911"/>
              <a:gd name="connsiteY7" fmla="*/ 934746 h 6858001"/>
              <a:gd name="connsiteX8" fmla="*/ 4842320 w 4990911"/>
              <a:gd name="connsiteY8" fmla="*/ 1089051 h 6858001"/>
              <a:gd name="connsiteX9" fmla="*/ 4827024 w 4990911"/>
              <a:gd name="connsiteY9" fmla="*/ 1245413 h 6858001"/>
              <a:gd name="connsiteX10" fmla="*/ 4813072 w 4990911"/>
              <a:gd name="connsiteY10" fmla="*/ 1401090 h 6858001"/>
              <a:gd name="connsiteX11" fmla="*/ 4800970 w 4990911"/>
              <a:gd name="connsiteY11" fmla="*/ 1554023 h 6858001"/>
              <a:gd name="connsiteX12" fmla="*/ 4788867 w 4990911"/>
              <a:gd name="connsiteY12" fmla="*/ 1709014 h 6858001"/>
              <a:gd name="connsiteX13" fmla="*/ 4778782 w 4990911"/>
              <a:gd name="connsiteY13" fmla="*/ 1861947 h 6858001"/>
              <a:gd name="connsiteX14" fmla="*/ 4770882 w 4990911"/>
              <a:gd name="connsiteY14" fmla="*/ 2014881 h 6858001"/>
              <a:gd name="connsiteX15" fmla="*/ 4762645 w 4990911"/>
              <a:gd name="connsiteY15" fmla="*/ 2167128 h 6858001"/>
              <a:gd name="connsiteX16" fmla="*/ 4755754 w 4990911"/>
              <a:gd name="connsiteY16" fmla="*/ 2318004 h 6858001"/>
              <a:gd name="connsiteX17" fmla="*/ 4750879 w 4990911"/>
              <a:gd name="connsiteY17" fmla="*/ 2467509 h 6858001"/>
              <a:gd name="connsiteX18" fmla="*/ 4746677 w 4990911"/>
              <a:gd name="connsiteY18" fmla="*/ 2617013 h 6858001"/>
              <a:gd name="connsiteX19" fmla="*/ 4742643 w 4990911"/>
              <a:gd name="connsiteY19" fmla="*/ 2765146 h 6858001"/>
              <a:gd name="connsiteX20" fmla="*/ 4740794 w 4990911"/>
              <a:gd name="connsiteY20" fmla="*/ 2911221 h 6858001"/>
              <a:gd name="connsiteX21" fmla="*/ 4738777 w 4990911"/>
              <a:gd name="connsiteY21" fmla="*/ 3057297 h 6858001"/>
              <a:gd name="connsiteX22" fmla="*/ 4737768 w 4990911"/>
              <a:gd name="connsiteY22" fmla="*/ 3201315 h 6858001"/>
              <a:gd name="connsiteX23" fmla="*/ 4738777 w 4990911"/>
              <a:gd name="connsiteY23" fmla="*/ 3343961 h 6858001"/>
              <a:gd name="connsiteX24" fmla="*/ 4738777 w 4990911"/>
              <a:gd name="connsiteY24" fmla="*/ 3485236 h 6858001"/>
              <a:gd name="connsiteX25" fmla="*/ 4740794 w 4990911"/>
              <a:gd name="connsiteY25" fmla="*/ 3625139 h 6858001"/>
              <a:gd name="connsiteX26" fmla="*/ 4743819 w 4990911"/>
              <a:gd name="connsiteY26" fmla="*/ 3762299 h 6858001"/>
              <a:gd name="connsiteX27" fmla="*/ 4746677 w 4990911"/>
              <a:gd name="connsiteY27" fmla="*/ 3898087 h 6858001"/>
              <a:gd name="connsiteX28" fmla="*/ 4749871 w 4990911"/>
              <a:gd name="connsiteY28" fmla="*/ 4031133 h 6858001"/>
              <a:gd name="connsiteX29" fmla="*/ 4754745 w 4990911"/>
              <a:gd name="connsiteY29" fmla="*/ 4163492 h 6858001"/>
              <a:gd name="connsiteX30" fmla="*/ 4759956 w 4990911"/>
              <a:gd name="connsiteY30" fmla="*/ 4293793 h 6858001"/>
              <a:gd name="connsiteX31" fmla="*/ 4764662 w 4990911"/>
              <a:gd name="connsiteY31" fmla="*/ 4421352 h 6858001"/>
              <a:gd name="connsiteX32" fmla="*/ 4777942 w 4990911"/>
              <a:gd name="connsiteY32" fmla="*/ 4670298 h 6858001"/>
              <a:gd name="connsiteX33" fmla="*/ 4792061 w 4990911"/>
              <a:gd name="connsiteY33" fmla="*/ 4908956 h 6858001"/>
              <a:gd name="connsiteX34" fmla="*/ 4806853 w 4990911"/>
              <a:gd name="connsiteY34" fmla="*/ 5138013 h 6858001"/>
              <a:gd name="connsiteX35" fmla="*/ 4823158 w 4990911"/>
              <a:gd name="connsiteY35" fmla="*/ 5354726 h 6858001"/>
              <a:gd name="connsiteX36" fmla="*/ 4840135 w 4990911"/>
              <a:gd name="connsiteY36" fmla="*/ 5561838 h 6858001"/>
              <a:gd name="connsiteX37" fmla="*/ 4858456 w 4990911"/>
              <a:gd name="connsiteY37" fmla="*/ 5753862 h 6858001"/>
              <a:gd name="connsiteX38" fmla="*/ 4876442 w 4990911"/>
              <a:gd name="connsiteY38" fmla="*/ 5934227 h 6858001"/>
              <a:gd name="connsiteX39" fmla="*/ 4894427 w 4990911"/>
              <a:gd name="connsiteY39" fmla="*/ 6100191 h 6858001"/>
              <a:gd name="connsiteX40" fmla="*/ 4911404 w 4990911"/>
              <a:gd name="connsiteY40" fmla="*/ 6252438 h 6858001"/>
              <a:gd name="connsiteX41" fmla="*/ 4927541 w 4990911"/>
              <a:gd name="connsiteY41" fmla="*/ 6387541 h 6858001"/>
              <a:gd name="connsiteX42" fmla="*/ 4942837 w 4990911"/>
              <a:gd name="connsiteY42" fmla="*/ 6509613 h 6858001"/>
              <a:gd name="connsiteX43" fmla="*/ 4955612 w 4990911"/>
              <a:gd name="connsiteY43" fmla="*/ 6612483 h 6858001"/>
              <a:gd name="connsiteX44" fmla="*/ 4967714 w 4990911"/>
              <a:gd name="connsiteY44" fmla="*/ 6698894 h 6858001"/>
              <a:gd name="connsiteX45" fmla="*/ 4985028 w 4990911"/>
              <a:gd name="connsiteY45" fmla="*/ 6817538 h 6858001"/>
              <a:gd name="connsiteX46" fmla="*/ 4990911 w 4990911"/>
              <a:gd name="connsiteY46" fmla="*/ 6858000 h 6858001"/>
              <a:gd name="connsiteX47" fmla="*/ 4085557 w 4990911"/>
              <a:gd name="connsiteY47" fmla="*/ 6858000 h 6858001"/>
              <a:gd name="connsiteX48" fmla="*/ 4085557 w 4990911"/>
              <a:gd name="connsiteY48" fmla="*/ 6858001 h 6858001"/>
              <a:gd name="connsiteX49" fmla="*/ 0 w 4990911"/>
              <a:gd name="connsiteY49" fmla="*/ 6858001 h 6858001"/>
              <a:gd name="connsiteX50" fmla="*/ 0 w 4990911"/>
              <a:gd name="connsiteY50" fmla="*/ 1 h 6858001"/>
              <a:gd name="connsiteX51" fmla="*/ 3646196 w 4990911"/>
              <a:gd name="connsiteY51"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990911" h="6858001">
                <a:moveTo>
                  <a:pt x="3646196" y="0"/>
                </a:moveTo>
                <a:lnTo>
                  <a:pt x="4989734" y="0"/>
                </a:lnTo>
                <a:lnTo>
                  <a:pt x="4964689" y="155677"/>
                </a:lnTo>
                <a:lnTo>
                  <a:pt x="4940820" y="310668"/>
                </a:lnTo>
                <a:lnTo>
                  <a:pt x="4917456" y="466344"/>
                </a:lnTo>
                <a:lnTo>
                  <a:pt x="4897453" y="622707"/>
                </a:lnTo>
                <a:lnTo>
                  <a:pt x="4877282" y="778383"/>
                </a:lnTo>
                <a:lnTo>
                  <a:pt x="4858456" y="934746"/>
                </a:lnTo>
                <a:lnTo>
                  <a:pt x="4842320" y="1089051"/>
                </a:lnTo>
                <a:lnTo>
                  <a:pt x="4827024" y="1245413"/>
                </a:lnTo>
                <a:lnTo>
                  <a:pt x="4813072" y="1401090"/>
                </a:lnTo>
                <a:lnTo>
                  <a:pt x="4800970" y="1554023"/>
                </a:lnTo>
                <a:lnTo>
                  <a:pt x="4788867" y="1709014"/>
                </a:lnTo>
                <a:lnTo>
                  <a:pt x="4778782" y="1861947"/>
                </a:lnTo>
                <a:lnTo>
                  <a:pt x="4770882" y="2014881"/>
                </a:lnTo>
                <a:lnTo>
                  <a:pt x="4762645" y="2167128"/>
                </a:lnTo>
                <a:lnTo>
                  <a:pt x="4755754" y="2318004"/>
                </a:lnTo>
                <a:lnTo>
                  <a:pt x="4750879" y="2467509"/>
                </a:lnTo>
                <a:lnTo>
                  <a:pt x="4746677" y="2617013"/>
                </a:lnTo>
                <a:lnTo>
                  <a:pt x="4742643" y="2765146"/>
                </a:lnTo>
                <a:lnTo>
                  <a:pt x="4740794" y="2911221"/>
                </a:lnTo>
                <a:lnTo>
                  <a:pt x="4738777" y="3057297"/>
                </a:lnTo>
                <a:lnTo>
                  <a:pt x="4737768" y="3201315"/>
                </a:lnTo>
                <a:lnTo>
                  <a:pt x="4738777" y="3343961"/>
                </a:lnTo>
                <a:lnTo>
                  <a:pt x="4738777" y="3485236"/>
                </a:lnTo>
                <a:lnTo>
                  <a:pt x="4740794" y="3625139"/>
                </a:lnTo>
                <a:lnTo>
                  <a:pt x="4743819" y="3762299"/>
                </a:lnTo>
                <a:lnTo>
                  <a:pt x="4746677" y="3898087"/>
                </a:lnTo>
                <a:lnTo>
                  <a:pt x="4749871" y="4031133"/>
                </a:lnTo>
                <a:lnTo>
                  <a:pt x="4754745" y="4163492"/>
                </a:lnTo>
                <a:lnTo>
                  <a:pt x="4759956" y="4293793"/>
                </a:lnTo>
                <a:lnTo>
                  <a:pt x="4764662" y="4421352"/>
                </a:lnTo>
                <a:lnTo>
                  <a:pt x="4777942" y="4670298"/>
                </a:lnTo>
                <a:lnTo>
                  <a:pt x="4792061" y="4908956"/>
                </a:lnTo>
                <a:lnTo>
                  <a:pt x="4806853" y="5138013"/>
                </a:lnTo>
                <a:lnTo>
                  <a:pt x="4823158" y="5354726"/>
                </a:lnTo>
                <a:lnTo>
                  <a:pt x="4840135" y="5561838"/>
                </a:lnTo>
                <a:lnTo>
                  <a:pt x="4858456" y="5753862"/>
                </a:lnTo>
                <a:lnTo>
                  <a:pt x="4876442" y="5934227"/>
                </a:lnTo>
                <a:lnTo>
                  <a:pt x="4894427" y="6100191"/>
                </a:lnTo>
                <a:lnTo>
                  <a:pt x="4911404" y="6252438"/>
                </a:lnTo>
                <a:lnTo>
                  <a:pt x="4927541" y="6387541"/>
                </a:lnTo>
                <a:lnTo>
                  <a:pt x="4942837" y="6509613"/>
                </a:lnTo>
                <a:lnTo>
                  <a:pt x="4955612" y="6612483"/>
                </a:lnTo>
                <a:lnTo>
                  <a:pt x="4967714" y="6698894"/>
                </a:lnTo>
                <a:lnTo>
                  <a:pt x="4985028" y="6817538"/>
                </a:lnTo>
                <a:lnTo>
                  <a:pt x="4990911" y="6858000"/>
                </a:lnTo>
                <a:lnTo>
                  <a:pt x="4085557" y="6858000"/>
                </a:lnTo>
                <a:lnTo>
                  <a:pt x="4085557" y="6858001"/>
                </a:lnTo>
                <a:lnTo>
                  <a:pt x="0" y="6858001"/>
                </a:lnTo>
                <a:lnTo>
                  <a:pt x="0" y="1"/>
                </a:lnTo>
                <a:lnTo>
                  <a:pt x="3646196" y="1"/>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E71C0D64-FF60-89EA-49F8-9B17F60549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2AE6FF1C-66A5-1055-2CC0-601D69228403}"/>
              </a:ext>
            </a:extLst>
          </p:cNvPr>
          <p:cNvSpPr>
            <a:spLocks noGrp="1"/>
          </p:cNvSpPr>
          <p:nvPr>
            <p:ph type="title"/>
          </p:nvPr>
        </p:nvSpPr>
        <p:spPr>
          <a:xfrm>
            <a:off x="653143" y="1645921"/>
            <a:ext cx="3522879" cy="683394"/>
          </a:xfrm>
        </p:spPr>
        <p:txBody>
          <a:bodyPr>
            <a:noAutofit/>
          </a:bodyPr>
          <a:lstStyle/>
          <a:p>
            <a:pPr algn="ctr"/>
            <a:r>
              <a:rPr lang="en-US" sz="4400" dirty="0">
                <a:solidFill>
                  <a:srgbClr val="FFFFFF"/>
                </a:solidFill>
                <a:latin typeface="+mn-lt"/>
              </a:rPr>
              <a:t>Malware</a:t>
            </a:r>
          </a:p>
        </p:txBody>
      </p:sp>
      <p:sp>
        <p:nvSpPr>
          <p:cNvPr id="3" name="Content Placeholder 2">
            <a:extLst>
              <a:ext uri="{FF2B5EF4-FFF2-40B4-BE49-F238E27FC236}">
                <a16:creationId xmlns:a16="http://schemas.microsoft.com/office/drawing/2014/main" id="{29560518-CD3B-FAAB-EAE4-165C9DE8F046}"/>
              </a:ext>
            </a:extLst>
          </p:cNvPr>
          <p:cNvSpPr>
            <a:spLocks noGrp="1"/>
          </p:cNvSpPr>
          <p:nvPr>
            <p:ph idx="1"/>
          </p:nvPr>
        </p:nvSpPr>
        <p:spPr>
          <a:xfrm>
            <a:off x="5204109" y="1645920"/>
            <a:ext cx="5919503" cy="4470821"/>
          </a:xfrm>
        </p:spPr>
        <p:txBody>
          <a:bodyPr>
            <a:normAutofit/>
          </a:bodyPr>
          <a:lstStyle/>
          <a:p>
            <a:r>
              <a:rPr lang="en-US" dirty="0"/>
              <a:t>IMPACT:  </a:t>
            </a:r>
            <a:r>
              <a:rPr lang="en-US" b="1" dirty="0">
                <a:solidFill>
                  <a:schemeClr val="accent1"/>
                </a:solidFill>
              </a:rPr>
              <a:t>HIGH</a:t>
            </a:r>
          </a:p>
          <a:p>
            <a:r>
              <a:rPr lang="en-US" dirty="0"/>
              <a:t>Employees can unwittingly get malware on their personal computers, infecting important files or opening the possibility of having unauthorized parties gain control of their data</a:t>
            </a:r>
          </a:p>
          <a:p>
            <a:r>
              <a:rPr lang="en-US" dirty="0"/>
              <a:t>PROBABILITY:  </a:t>
            </a:r>
            <a:r>
              <a:rPr lang="en-US" b="1" dirty="0">
                <a:solidFill>
                  <a:schemeClr val="accent1"/>
                </a:solidFill>
              </a:rPr>
              <a:t>HIGH</a:t>
            </a:r>
          </a:p>
          <a:p>
            <a:r>
              <a:rPr lang="en-US" dirty="0"/>
              <a:t>Without proper antivirus on computers, or the ability to monitor what is being downloaded, this is guaranteed to happen</a:t>
            </a:r>
          </a:p>
          <a:p>
            <a:endParaRPr lang="en-US" dirty="0"/>
          </a:p>
        </p:txBody>
      </p:sp>
      <p:sp>
        <p:nvSpPr>
          <p:cNvPr id="4" name="Slide Number Placeholder 3">
            <a:extLst>
              <a:ext uri="{FF2B5EF4-FFF2-40B4-BE49-F238E27FC236}">
                <a16:creationId xmlns:a16="http://schemas.microsoft.com/office/drawing/2014/main" id="{603DFCDF-4C74-5AC6-C396-A5E0B862709A}"/>
              </a:ext>
            </a:extLst>
          </p:cNvPr>
          <p:cNvSpPr>
            <a:spLocks noGrp="1"/>
          </p:cNvSpPr>
          <p:nvPr>
            <p:ph type="sldNum" sz="quarter" idx="12"/>
          </p:nvPr>
        </p:nvSpPr>
        <p:spPr/>
        <p:txBody>
          <a:bodyPr/>
          <a:lstStyle/>
          <a:p>
            <a:fld id="{27CE633F-9882-4A5C-83A2-1109D0C73261}" type="slidenum">
              <a:rPr lang="en-US" smtClean="0"/>
              <a:t>6</a:t>
            </a:fld>
            <a:endParaRPr lang="en-US"/>
          </a:p>
        </p:txBody>
      </p:sp>
    </p:spTree>
    <p:extLst>
      <p:ext uri="{BB962C8B-B14F-4D97-AF65-F5344CB8AC3E}">
        <p14:creationId xmlns:p14="http://schemas.microsoft.com/office/powerpoint/2010/main" val="1571348448"/>
      </p:ext>
    </p:extLst>
  </p:cSld>
  <p:clrMapOvr>
    <a:overrideClrMapping bg1="lt1" tx1="dk1" bg2="lt2" tx2="dk2" accent1="accent1" accent2="accent2" accent3="accent3" accent4="accent4" accent5="accent5" accent6="accent6" hlink="hlink" folHlink="folHlink"/>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5988FF29-EF45-E3FC-0087-067528A6A896}"/>
            </a:ext>
          </a:extLst>
        </p:cNvPr>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B9621DE6-D2E1-8302-3407-FFAFB00990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7" name="Freeform 36">
            <a:extLst>
              <a:ext uri="{FF2B5EF4-FFF2-40B4-BE49-F238E27FC236}">
                <a16:creationId xmlns:a16="http://schemas.microsoft.com/office/drawing/2014/main" id="{44110276-09B9-1C97-6EFE-4F07558709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44637"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2">
              <a:alpha val="20000"/>
            </a:schemeClr>
          </a:solidFill>
          <a:ln>
            <a:noFill/>
          </a:ln>
        </p:spPr>
        <p:txBody>
          <a:bodyPr rtlCol="0" anchor="ctr"/>
          <a:lstStyle/>
          <a:p>
            <a:pPr algn="ctr"/>
            <a:endParaRPr lang="en-US"/>
          </a:p>
        </p:txBody>
      </p:sp>
      <p:sp>
        <p:nvSpPr>
          <p:cNvPr id="18" name="Freeform: Shape 17">
            <a:extLst>
              <a:ext uri="{FF2B5EF4-FFF2-40B4-BE49-F238E27FC236}">
                <a16:creationId xmlns:a16="http://schemas.microsoft.com/office/drawing/2014/main" id="{D8E5BDF3-0C14-5CC9-124C-59C2AE2086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990911" cy="6858001"/>
          </a:xfrm>
          <a:custGeom>
            <a:avLst/>
            <a:gdLst>
              <a:gd name="connsiteX0" fmla="*/ 3646196 w 4990911"/>
              <a:gd name="connsiteY0" fmla="*/ 0 h 6858001"/>
              <a:gd name="connsiteX1" fmla="*/ 4989734 w 4990911"/>
              <a:gd name="connsiteY1" fmla="*/ 0 h 6858001"/>
              <a:gd name="connsiteX2" fmla="*/ 4964689 w 4990911"/>
              <a:gd name="connsiteY2" fmla="*/ 155677 h 6858001"/>
              <a:gd name="connsiteX3" fmla="*/ 4940820 w 4990911"/>
              <a:gd name="connsiteY3" fmla="*/ 310668 h 6858001"/>
              <a:gd name="connsiteX4" fmla="*/ 4917456 w 4990911"/>
              <a:gd name="connsiteY4" fmla="*/ 466344 h 6858001"/>
              <a:gd name="connsiteX5" fmla="*/ 4897453 w 4990911"/>
              <a:gd name="connsiteY5" fmla="*/ 622707 h 6858001"/>
              <a:gd name="connsiteX6" fmla="*/ 4877282 w 4990911"/>
              <a:gd name="connsiteY6" fmla="*/ 778383 h 6858001"/>
              <a:gd name="connsiteX7" fmla="*/ 4858456 w 4990911"/>
              <a:gd name="connsiteY7" fmla="*/ 934746 h 6858001"/>
              <a:gd name="connsiteX8" fmla="*/ 4842320 w 4990911"/>
              <a:gd name="connsiteY8" fmla="*/ 1089051 h 6858001"/>
              <a:gd name="connsiteX9" fmla="*/ 4827024 w 4990911"/>
              <a:gd name="connsiteY9" fmla="*/ 1245413 h 6858001"/>
              <a:gd name="connsiteX10" fmla="*/ 4813072 w 4990911"/>
              <a:gd name="connsiteY10" fmla="*/ 1401090 h 6858001"/>
              <a:gd name="connsiteX11" fmla="*/ 4800970 w 4990911"/>
              <a:gd name="connsiteY11" fmla="*/ 1554023 h 6858001"/>
              <a:gd name="connsiteX12" fmla="*/ 4788867 w 4990911"/>
              <a:gd name="connsiteY12" fmla="*/ 1709014 h 6858001"/>
              <a:gd name="connsiteX13" fmla="*/ 4778782 w 4990911"/>
              <a:gd name="connsiteY13" fmla="*/ 1861947 h 6858001"/>
              <a:gd name="connsiteX14" fmla="*/ 4770882 w 4990911"/>
              <a:gd name="connsiteY14" fmla="*/ 2014881 h 6858001"/>
              <a:gd name="connsiteX15" fmla="*/ 4762645 w 4990911"/>
              <a:gd name="connsiteY15" fmla="*/ 2167128 h 6858001"/>
              <a:gd name="connsiteX16" fmla="*/ 4755754 w 4990911"/>
              <a:gd name="connsiteY16" fmla="*/ 2318004 h 6858001"/>
              <a:gd name="connsiteX17" fmla="*/ 4750879 w 4990911"/>
              <a:gd name="connsiteY17" fmla="*/ 2467509 h 6858001"/>
              <a:gd name="connsiteX18" fmla="*/ 4746677 w 4990911"/>
              <a:gd name="connsiteY18" fmla="*/ 2617013 h 6858001"/>
              <a:gd name="connsiteX19" fmla="*/ 4742643 w 4990911"/>
              <a:gd name="connsiteY19" fmla="*/ 2765146 h 6858001"/>
              <a:gd name="connsiteX20" fmla="*/ 4740794 w 4990911"/>
              <a:gd name="connsiteY20" fmla="*/ 2911221 h 6858001"/>
              <a:gd name="connsiteX21" fmla="*/ 4738777 w 4990911"/>
              <a:gd name="connsiteY21" fmla="*/ 3057297 h 6858001"/>
              <a:gd name="connsiteX22" fmla="*/ 4737768 w 4990911"/>
              <a:gd name="connsiteY22" fmla="*/ 3201315 h 6858001"/>
              <a:gd name="connsiteX23" fmla="*/ 4738777 w 4990911"/>
              <a:gd name="connsiteY23" fmla="*/ 3343961 h 6858001"/>
              <a:gd name="connsiteX24" fmla="*/ 4738777 w 4990911"/>
              <a:gd name="connsiteY24" fmla="*/ 3485236 h 6858001"/>
              <a:gd name="connsiteX25" fmla="*/ 4740794 w 4990911"/>
              <a:gd name="connsiteY25" fmla="*/ 3625139 h 6858001"/>
              <a:gd name="connsiteX26" fmla="*/ 4743819 w 4990911"/>
              <a:gd name="connsiteY26" fmla="*/ 3762299 h 6858001"/>
              <a:gd name="connsiteX27" fmla="*/ 4746677 w 4990911"/>
              <a:gd name="connsiteY27" fmla="*/ 3898087 h 6858001"/>
              <a:gd name="connsiteX28" fmla="*/ 4749871 w 4990911"/>
              <a:gd name="connsiteY28" fmla="*/ 4031133 h 6858001"/>
              <a:gd name="connsiteX29" fmla="*/ 4754745 w 4990911"/>
              <a:gd name="connsiteY29" fmla="*/ 4163492 h 6858001"/>
              <a:gd name="connsiteX30" fmla="*/ 4759956 w 4990911"/>
              <a:gd name="connsiteY30" fmla="*/ 4293793 h 6858001"/>
              <a:gd name="connsiteX31" fmla="*/ 4764662 w 4990911"/>
              <a:gd name="connsiteY31" fmla="*/ 4421352 h 6858001"/>
              <a:gd name="connsiteX32" fmla="*/ 4777942 w 4990911"/>
              <a:gd name="connsiteY32" fmla="*/ 4670298 h 6858001"/>
              <a:gd name="connsiteX33" fmla="*/ 4792061 w 4990911"/>
              <a:gd name="connsiteY33" fmla="*/ 4908956 h 6858001"/>
              <a:gd name="connsiteX34" fmla="*/ 4806853 w 4990911"/>
              <a:gd name="connsiteY34" fmla="*/ 5138013 h 6858001"/>
              <a:gd name="connsiteX35" fmla="*/ 4823158 w 4990911"/>
              <a:gd name="connsiteY35" fmla="*/ 5354726 h 6858001"/>
              <a:gd name="connsiteX36" fmla="*/ 4840135 w 4990911"/>
              <a:gd name="connsiteY36" fmla="*/ 5561838 h 6858001"/>
              <a:gd name="connsiteX37" fmla="*/ 4858456 w 4990911"/>
              <a:gd name="connsiteY37" fmla="*/ 5753862 h 6858001"/>
              <a:gd name="connsiteX38" fmla="*/ 4876442 w 4990911"/>
              <a:gd name="connsiteY38" fmla="*/ 5934227 h 6858001"/>
              <a:gd name="connsiteX39" fmla="*/ 4894427 w 4990911"/>
              <a:gd name="connsiteY39" fmla="*/ 6100191 h 6858001"/>
              <a:gd name="connsiteX40" fmla="*/ 4911404 w 4990911"/>
              <a:gd name="connsiteY40" fmla="*/ 6252438 h 6858001"/>
              <a:gd name="connsiteX41" fmla="*/ 4927541 w 4990911"/>
              <a:gd name="connsiteY41" fmla="*/ 6387541 h 6858001"/>
              <a:gd name="connsiteX42" fmla="*/ 4942837 w 4990911"/>
              <a:gd name="connsiteY42" fmla="*/ 6509613 h 6858001"/>
              <a:gd name="connsiteX43" fmla="*/ 4955612 w 4990911"/>
              <a:gd name="connsiteY43" fmla="*/ 6612483 h 6858001"/>
              <a:gd name="connsiteX44" fmla="*/ 4967714 w 4990911"/>
              <a:gd name="connsiteY44" fmla="*/ 6698894 h 6858001"/>
              <a:gd name="connsiteX45" fmla="*/ 4985028 w 4990911"/>
              <a:gd name="connsiteY45" fmla="*/ 6817538 h 6858001"/>
              <a:gd name="connsiteX46" fmla="*/ 4990911 w 4990911"/>
              <a:gd name="connsiteY46" fmla="*/ 6858000 h 6858001"/>
              <a:gd name="connsiteX47" fmla="*/ 4085557 w 4990911"/>
              <a:gd name="connsiteY47" fmla="*/ 6858000 h 6858001"/>
              <a:gd name="connsiteX48" fmla="*/ 4085557 w 4990911"/>
              <a:gd name="connsiteY48" fmla="*/ 6858001 h 6858001"/>
              <a:gd name="connsiteX49" fmla="*/ 0 w 4990911"/>
              <a:gd name="connsiteY49" fmla="*/ 6858001 h 6858001"/>
              <a:gd name="connsiteX50" fmla="*/ 0 w 4990911"/>
              <a:gd name="connsiteY50" fmla="*/ 1 h 6858001"/>
              <a:gd name="connsiteX51" fmla="*/ 3646196 w 4990911"/>
              <a:gd name="connsiteY51"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990911" h="6858001">
                <a:moveTo>
                  <a:pt x="3646196" y="0"/>
                </a:moveTo>
                <a:lnTo>
                  <a:pt x="4989734" y="0"/>
                </a:lnTo>
                <a:lnTo>
                  <a:pt x="4964689" y="155677"/>
                </a:lnTo>
                <a:lnTo>
                  <a:pt x="4940820" y="310668"/>
                </a:lnTo>
                <a:lnTo>
                  <a:pt x="4917456" y="466344"/>
                </a:lnTo>
                <a:lnTo>
                  <a:pt x="4897453" y="622707"/>
                </a:lnTo>
                <a:lnTo>
                  <a:pt x="4877282" y="778383"/>
                </a:lnTo>
                <a:lnTo>
                  <a:pt x="4858456" y="934746"/>
                </a:lnTo>
                <a:lnTo>
                  <a:pt x="4842320" y="1089051"/>
                </a:lnTo>
                <a:lnTo>
                  <a:pt x="4827024" y="1245413"/>
                </a:lnTo>
                <a:lnTo>
                  <a:pt x="4813072" y="1401090"/>
                </a:lnTo>
                <a:lnTo>
                  <a:pt x="4800970" y="1554023"/>
                </a:lnTo>
                <a:lnTo>
                  <a:pt x="4788867" y="1709014"/>
                </a:lnTo>
                <a:lnTo>
                  <a:pt x="4778782" y="1861947"/>
                </a:lnTo>
                <a:lnTo>
                  <a:pt x="4770882" y="2014881"/>
                </a:lnTo>
                <a:lnTo>
                  <a:pt x="4762645" y="2167128"/>
                </a:lnTo>
                <a:lnTo>
                  <a:pt x="4755754" y="2318004"/>
                </a:lnTo>
                <a:lnTo>
                  <a:pt x="4750879" y="2467509"/>
                </a:lnTo>
                <a:lnTo>
                  <a:pt x="4746677" y="2617013"/>
                </a:lnTo>
                <a:lnTo>
                  <a:pt x="4742643" y="2765146"/>
                </a:lnTo>
                <a:lnTo>
                  <a:pt x="4740794" y="2911221"/>
                </a:lnTo>
                <a:lnTo>
                  <a:pt x="4738777" y="3057297"/>
                </a:lnTo>
                <a:lnTo>
                  <a:pt x="4737768" y="3201315"/>
                </a:lnTo>
                <a:lnTo>
                  <a:pt x="4738777" y="3343961"/>
                </a:lnTo>
                <a:lnTo>
                  <a:pt x="4738777" y="3485236"/>
                </a:lnTo>
                <a:lnTo>
                  <a:pt x="4740794" y="3625139"/>
                </a:lnTo>
                <a:lnTo>
                  <a:pt x="4743819" y="3762299"/>
                </a:lnTo>
                <a:lnTo>
                  <a:pt x="4746677" y="3898087"/>
                </a:lnTo>
                <a:lnTo>
                  <a:pt x="4749871" y="4031133"/>
                </a:lnTo>
                <a:lnTo>
                  <a:pt x="4754745" y="4163492"/>
                </a:lnTo>
                <a:lnTo>
                  <a:pt x="4759956" y="4293793"/>
                </a:lnTo>
                <a:lnTo>
                  <a:pt x="4764662" y="4421352"/>
                </a:lnTo>
                <a:lnTo>
                  <a:pt x="4777942" y="4670298"/>
                </a:lnTo>
                <a:lnTo>
                  <a:pt x="4792061" y="4908956"/>
                </a:lnTo>
                <a:lnTo>
                  <a:pt x="4806853" y="5138013"/>
                </a:lnTo>
                <a:lnTo>
                  <a:pt x="4823158" y="5354726"/>
                </a:lnTo>
                <a:lnTo>
                  <a:pt x="4840135" y="5561838"/>
                </a:lnTo>
                <a:lnTo>
                  <a:pt x="4858456" y="5753862"/>
                </a:lnTo>
                <a:lnTo>
                  <a:pt x="4876442" y="5934227"/>
                </a:lnTo>
                <a:lnTo>
                  <a:pt x="4894427" y="6100191"/>
                </a:lnTo>
                <a:lnTo>
                  <a:pt x="4911404" y="6252438"/>
                </a:lnTo>
                <a:lnTo>
                  <a:pt x="4927541" y="6387541"/>
                </a:lnTo>
                <a:lnTo>
                  <a:pt x="4942837" y="6509613"/>
                </a:lnTo>
                <a:lnTo>
                  <a:pt x="4955612" y="6612483"/>
                </a:lnTo>
                <a:lnTo>
                  <a:pt x="4967714" y="6698894"/>
                </a:lnTo>
                <a:lnTo>
                  <a:pt x="4985028" y="6817538"/>
                </a:lnTo>
                <a:lnTo>
                  <a:pt x="4990911" y="6858000"/>
                </a:lnTo>
                <a:lnTo>
                  <a:pt x="4085557" y="6858000"/>
                </a:lnTo>
                <a:lnTo>
                  <a:pt x="4085557" y="6858001"/>
                </a:lnTo>
                <a:lnTo>
                  <a:pt x="0" y="6858001"/>
                </a:lnTo>
                <a:lnTo>
                  <a:pt x="0" y="1"/>
                </a:lnTo>
                <a:lnTo>
                  <a:pt x="3646196" y="1"/>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28DD6B6A-F13D-152A-C727-8D5DE8E64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A7ABB30D-CC76-73C4-5A06-9145017A7C26}"/>
              </a:ext>
            </a:extLst>
          </p:cNvPr>
          <p:cNvSpPr>
            <a:spLocks noGrp="1"/>
          </p:cNvSpPr>
          <p:nvPr>
            <p:ph type="title"/>
          </p:nvPr>
        </p:nvSpPr>
        <p:spPr>
          <a:xfrm>
            <a:off x="653143" y="1645921"/>
            <a:ext cx="3522879" cy="683394"/>
          </a:xfrm>
        </p:spPr>
        <p:txBody>
          <a:bodyPr>
            <a:noAutofit/>
          </a:bodyPr>
          <a:lstStyle/>
          <a:p>
            <a:pPr algn="ctr"/>
            <a:r>
              <a:rPr lang="en-US" sz="4400" dirty="0">
                <a:solidFill>
                  <a:srgbClr val="FFFFFF"/>
                </a:solidFill>
                <a:latin typeface="+mn-lt"/>
              </a:rPr>
              <a:t>Malware</a:t>
            </a:r>
          </a:p>
        </p:txBody>
      </p:sp>
      <p:sp>
        <p:nvSpPr>
          <p:cNvPr id="3" name="Content Placeholder 2">
            <a:extLst>
              <a:ext uri="{FF2B5EF4-FFF2-40B4-BE49-F238E27FC236}">
                <a16:creationId xmlns:a16="http://schemas.microsoft.com/office/drawing/2014/main" id="{92325AC8-670F-8063-A112-E33A1BBC25F7}"/>
              </a:ext>
            </a:extLst>
          </p:cNvPr>
          <p:cNvSpPr>
            <a:spLocks noGrp="1"/>
          </p:cNvSpPr>
          <p:nvPr>
            <p:ph idx="1"/>
          </p:nvPr>
        </p:nvSpPr>
        <p:spPr>
          <a:xfrm>
            <a:off x="5204109" y="1645920"/>
            <a:ext cx="5919503" cy="4983480"/>
          </a:xfrm>
        </p:spPr>
        <p:txBody>
          <a:bodyPr>
            <a:normAutofit lnSpcReduction="10000"/>
          </a:bodyPr>
          <a:lstStyle/>
          <a:p>
            <a:pPr marL="0" indent="0">
              <a:buNone/>
            </a:pPr>
            <a:r>
              <a:rPr lang="en-US" b="1" dirty="0"/>
              <a:t>Countermeasures</a:t>
            </a:r>
            <a:r>
              <a:rPr lang="en-US" dirty="0"/>
              <a:t>:</a:t>
            </a:r>
          </a:p>
          <a:p>
            <a:pPr marL="0" indent="0">
              <a:buNone/>
            </a:pPr>
            <a:r>
              <a:rPr lang="en-US" dirty="0"/>
              <a:t>Strong antivirus on all computers used to access company data</a:t>
            </a:r>
          </a:p>
          <a:p>
            <a:pPr marL="0" indent="0">
              <a:buNone/>
            </a:pPr>
            <a:r>
              <a:rPr lang="en-US" dirty="0"/>
              <a:t>Use secure connections</a:t>
            </a:r>
          </a:p>
          <a:p>
            <a:pPr marL="0" indent="0">
              <a:buNone/>
            </a:pPr>
            <a:r>
              <a:rPr lang="en-US" dirty="0"/>
              <a:t>Regular security scans</a:t>
            </a:r>
          </a:p>
          <a:p>
            <a:pPr marL="0" indent="0">
              <a:buNone/>
            </a:pPr>
            <a:r>
              <a:rPr lang="en-US" dirty="0"/>
              <a:t>Employee education on safe browsing practices and avoiding suspicious links or sites</a:t>
            </a:r>
          </a:p>
          <a:p>
            <a:pPr marL="0" indent="0">
              <a:buNone/>
            </a:pPr>
            <a:r>
              <a:rPr lang="en-US" dirty="0"/>
              <a:t>Use of secure firewalls</a:t>
            </a:r>
          </a:p>
          <a:p>
            <a:pPr marL="0" indent="0">
              <a:buNone/>
            </a:pPr>
            <a:r>
              <a:rPr lang="en-US" dirty="0"/>
              <a:t>Mobile Device Management systems</a:t>
            </a:r>
          </a:p>
          <a:p>
            <a:pPr marL="0" indent="0">
              <a:buNone/>
            </a:pPr>
            <a:r>
              <a:rPr lang="en-US" dirty="0"/>
              <a:t>Use company provided devices that can be monitored and protected</a:t>
            </a:r>
          </a:p>
          <a:p>
            <a:pPr marL="0" indent="0">
              <a:buNone/>
            </a:pPr>
            <a:r>
              <a:rPr lang="en-US" dirty="0"/>
              <a:t>PROBABILITY WITH MITIGATION:</a:t>
            </a:r>
          </a:p>
          <a:p>
            <a:pPr marL="0" indent="0">
              <a:buNone/>
            </a:pPr>
            <a:r>
              <a:rPr lang="en-US" b="1" dirty="0">
                <a:solidFill>
                  <a:schemeClr val="accent3"/>
                </a:solidFill>
              </a:rPr>
              <a:t>MEDIUM</a:t>
            </a:r>
          </a:p>
          <a:p>
            <a:pPr marL="0" indent="0">
              <a:buNone/>
            </a:pPr>
            <a:endParaRPr lang="en-US" dirty="0"/>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94696CF4-51E5-1CE8-2341-FE7122DF21EC}"/>
              </a:ext>
            </a:extLst>
          </p:cNvPr>
          <p:cNvSpPr>
            <a:spLocks noGrp="1"/>
          </p:cNvSpPr>
          <p:nvPr>
            <p:ph type="sldNum" sz="quarter" idx="12"/>
          </p:nvPr>
        </p:nvSpPr>
        <p:spPr/>
        <p:txBody>
          <a:bodyPr/>
          <a:lstStyle/>
          <a:p>
            <a:fld id="{27CE633F-9882-4A5C-83A2-1109D0C73261}" type="slidenum">
              <a:rPr lang="en-US" smtClean="0"/>
              <a:t>7</a:t>
            </a:fld>
            <a:endParaRPr lang="en-US"/>
          </a:p>
        </p:txBody>
      </p:sp>
    </p:spTree>
    <p:extLst>
      <p:ext uri="{BB962C8B-B14F-4D97-AF65-F5344CB8AC3E}">
        <p14:creationId xmlns:p14="http://schemas.microsoft.com/office/powerpoint/2010/main" val="1570633803"/>
      </p:ext>
    </p:extLst>
  </p:cSld>
  <p:clrMapOvr>
    <a:overrideClrMapping bg1="lt1" tx1="dk1" bg2="lt2" tx2="dk2" accent1="accent1" accent2="accent2" accent3="accent3" accent4="accent4" accent5="accent5" accent6="accent6" hlink="hlink" folHlink="folHlink"/>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6C07AE1-33C2-60F8-FC89-F84F4C2E23C8}"/>
            </a:ext>
          </a:extLst>
        </p:cNvPr>
        <p:cNvGrpSpPr/>
        <p:nvPr/>
      </p:nvGrpSpPr>
      <p:grpSpPr>
        <a:xfrm>
          <a:off x="0" y="0"/>
          <a:ext cx="0" cy="0"/>
          <a:chOff x="0" y="0"/>
          <a:chExt cx="0" cy="0"/>
        </a:xfrm>
      </p:grpSpPr>
      <p:sp>
        <p:nvSpPr>
          <p:cNvPr id="36" name="Rectangle 35">
            <a:extLst>
              <a:ext uri="{FF2B5EF4-FFF2-40B4-BE49-F238E27FC236}">
                <a16:creationId xmlns:a16="http://schemas.microsoft.com/office/drawing/2014/main" id="{B02D74EB-25DE-0B32-DC81-8B17E92408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38" name="Freeform 7">
            <a:extLst>
              <a:ext uri="{FF2B5EF4-FFF2-40B4-BE49-F238E27FC236}">
                <a16:creationId xmlns:a16="http://schemas.microsoft.com/office/drawing/2014/main" id="{C142A22A-8B1D-4382-4FFE-0796112DDE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41C4AF85-ED1A-D47E-4502-FBCA31350045}"/>
              </a:ext>
            </a:extLst>
          </p:cNvPr>
          <p:cNvSpPr>
            <a:spLocks noGrp="1"/>
          </p:cNvSpPr>
          <p:nvPr>
            <p:ph type="title"/>
          </p:nvPr>
        </p:nvSpPr>
        <p:spPr>
          <a:xfrm>
            <a:off x="648930" y="629267"/>
            <a:ext cx="9252154" cy="1016654"/>
          </a:xfrm>
        </p:spPr>
        <p:txBody>
          <a:bodyPr>
            <a:normAutofit/>
          </a:bodyPr>
          <a:lstStyle/>
          <a:p>
            <a:r>
              <a:rPr lang="en-US" dirty="0">
                <a:solidFill>
                  <a:srgbClr val="EBEBEB"/>
                </a:solidFill>
                <a:latin typeface="+mn-lt"/>
              </a:rPr>
              <a:t>Malware</a:t>
            </a:r>
          </a:p>
        </p:txBody>
      </p:sp>
      <p:sp>
        <p:nvSpPr>
          <p:cNvPr id="40" name="Rectangle 39">
            <a:extLst>
              <a:ext uri="{FF2B5EF4-FFF2-40B4-BE49-F238E27FC236}">
                <a16:creationId xmlns:a16="http://schemas.microsoft.com/office/drawing/2014/main" id="{B145FB15-0BA5-FB18-8803-CA5AADE7B2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 name="Slide Number Placeholder 3">
            <a:extLst>
              <a:ext uri="{FF2B5EF4-FFF2-40B4-BE49-F238E27FC236}">
                <a16:creationId xmlns:a16="http://schemas.microsoft.com/office/drawing/2014/main" id="{1E6211FA-84E0-81AC-E090-1C9739B6640D}"/>
              </a:ext>
            </a:extLst>
          </p:cNvPr>
          <p:cNvSpPr>
            <a:spLocks noGrp="1"/>
          </p:cNvSpPr>
          <p:nvPr>
            <p:ph type="sldNum" sz="quarter" idx="12"/>
          </p:nvPr>
        </p:nvSpPr>
        <p:spPr>
          <a:xfrm>
            <a:off x="10352540" y="295729"/>
            <a:ext cx="838199" cy="767687"/>
          </a:xfrm>
        </p:spPr>
        <p:txBody>
          <a:bodyPr>
            <a:normAutofit/>
          </a:bodyPr>
          <a:lstStyle/>
          <a:p>
            <a:pPr>
              <a:spcAft>
                <a:spcPts val="600"/>
              </a:spcAft>
            </a:pPr>
            <a:fld id="{27CE633F-9882-4A5C-83A2-1109D0C73261}" type="slidenum">
              <a:rPr lang="en-US">
                <a:solidFill>
                  <a:srgbClr val="FFFFFF"/>
                </a:solidFill>
              </a:rPr>
              <a:pPr>
                <a:spcAft>
                  <a:spcPts val="600"/>
                </a:spcAft>
              </a:pPr>
              <a:t>8</a:t>
            </a:fld>
            <a:endParaRPr lang="en-US">
              <a:solidFill>
                <a:srgbClr val="FFFFFF"/>
              </a:solidFill>
            </a:endParaRPr>
          </a:p>
        </p:txBody>
      </p:sp>
      <p:sp>
        <p:nvSpPr>
          <p:cNvPr id="42" name="Freeform: Shape 41">
            <a:extLst>
              <a:ext uri="{FF2B5EF4-FFF2-40B4-BE49-F238E27FC236}">
                <a16:creationId xmlns:a16="http://schemas.microsoft.com/office/drawing/2014/main" id="{E41E3644-692A-92D6-E645-E6A318F767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8" cy="5095933"/>
          </a:xfrm>
          <a:custGeom>
            <a:avLst/>
            <a:gdLst>
              <a:gd name="connsiteX0" fmla="*/ 1 w 12192418"/>
              <a:gd name="connsiteY0" fmla="*/ 0 h 5095933"/>
              <a:gd name="connsiteX1" fmla="*/ 71932 w 12192418"/>
              <a:gd name="connsiteY1" fmla="*/ 12261 h 5095933"/>
              <a:gd name="connsiteX2" fmla="*/ 282849 w 12192418"/>
              <a:gd name="connsiteY2" fmla="*/ 48343 h 5095933"/>
              <a:gd name="connsiteX3" fmla="*/ 436464 w 12192418"/>
              <a:gd name="connsiteY3" fmla="*/ 73565 h 5095933"/>
              <a:gd name="connsiteX4" fmla="*/ 619339 w 12192418"/>
              <a:gd name="connsiteY4" fmla="*/ 100188 h 5095933"/>
              <a:gd name="connsiteX5" fmla="*/ 836351 w 12192418"/>
              <a:gd name="connsiteY5" fmla="*/ 132066 h 5095933"/>
              <a:gd name="connsiteX6" fmla="*/ 1076528 w 12192418"/>
              <a:gd name="connsiteY6" fmla="*/ 165696 h 5095933"/>
              <a:gd name="connsiteX7" fmla="*/ 1347184 w 12192418"/>
              <a:gd name="connsiteY7" fmla="*/ 201077 h 5095933"/>
              <a:gd name="connsiteX8" fmla="*/ 1642223 w 12192418"/>
              <a:gd name="connsiteY8" fmla="*/ 238560 h 5095933"/>
              <a:gd name="connsiteX9" fmla="*/ 1962864 w 12192418"/>
              <a:gd name="connsiteY9" fmla="*/ 276043 h 5095933"/>
              <a:gd name="connsiteX10" fmla="*/ 2304232 w 12192418"/>
              <a:gd name="connsiteY10" fmla="*/ 314227 h 5095933"/>
              <a:gd name="connsiteX11" fmla="*/ 2672421 w 12192418"/>
              <a:gd name="connsiteY11" fmla="*/ 349608 h 5095933"/>
              <a:gd name="connsiteX12" fmla="*/ 3057678 w 12192418"/>
              <a:gd name="connsiteY12" fmla="*/ 383588 h 5095933"/>
              <a:gd name="connsiteX13" fmla="*/ 3464881 w 12192418"/>
              <a:gd name="connsiteY13" fmla="*/ 414415 h 5095933"/>
              <a:gd name="connsiteX14" fmla="*/ 3889152 w 12192418"/>
              <a:gd name="connsiteY14" fmla="*/ 443841 h 5095933"/>
              <a:gd name="connsiteX15" fmla="*/ 4331710 w 12192418"/>
              <a:gd name="connsiteY15" fmla="*/ 471515 h 5095933"/>
              <a:gd name="connsiteX16" fmla="*/ 4558476 w 12192418"/>
              <a:gd name="connsiteY16" fmla="*/ 481324 h 5095933"/>
              <a:gd name="connsiteX17" fmla="*/ 4790118 w 12192418"/>
              <a:gd name="connsiteY17" fmla="*/ 492183 h 5095933"/>
              <a:gd name="connsiteX18" fmla="*/ 5025418 w 12192418"/>
              <a:gd name="connsiteY18" fmla="*/ 502342 h 5095933"/>
              <a:gd name="connsiteX19" fmla="*/ 5261937 w 12192418"/>
              <a:gd name="connsiteY19" fmla="*/ 508998 h 5095933"/>
              <a:gd name="connsiteX20" fmla="*/ 5503332 w 12192418"/>
              <a:gd name="connsiteY20" fmla="*/ 514953 h 5095933"/>
              <a:gd name="connsiteX21" fmla="*/ 5747167 w 12192418"/>
              <a:gd name="connsiteY21" fmla="*/ 521259 h 5095933"/>
              <a:gd name="connsiteX22" fmla="*/ 5995877 w 12192418"/>
              <a:gd name="connsiteY22" fmla="*/ 525463 h 5095933"/>
              <a:gd name="connsiteX23" fmla="*/ 6247026 w 12192418"/>
              <a:gd name="connsiteY23" fmla="*/ 525463 h 5095933"/>
              <a:gd name="connsiteX24" fmla="*/ 6500613 w 12192418"/>
              <a:gd name="connsiteY24" fmla="*/ 527565 h 5095933"/>
              <a:gd name="connsiteX25" fmla="*/ 6756639 w 12192418"/>
              <a:gd name="connsiteY25" fmla="*/ 525463 h 5095933"/>
              <a:gd name="connsiteX26" fmla="*/ 7016322 w 12192418"/>
              <a:gd name="connsiteY26" fmla="*/ 521259 h 5095933"/>
              <a:gd name="connsiteX27" fmla="*/ 7276005 w 12192418"/>
              <a:gd name="connsiteY27" fmla="*/ 517406 h 5095933"/>
              <a:gd name="connsiteX28" fmla="*/ 7539345 w 12192418"/>
              <a:gd name="connsiteY28" fmla="*/ 508998 h 5095933"/>
              <a:gd name="connsiteX29" fmla="*/ 7805124 w 12192418"/>
              <a:gd name="connsiteY29" fmla="*/ 500241 h 5095933"/>
              <a:gd name="connsiteX30" fmla="*/ 8070903 w 12192418"/>
              <a:gd name="connsiteY30" fmla="*/ 490082 h 5095933"/>
              <a:gd name="connsiteX31" fmla="*/ 8339121 w 12192418"/>
              <a:gd name="connsiteY31" fmla="*/ 475719 h 5095933"/>
              <a:gd name="connsiteX32" fmla="*/ 8609776 w 12192418"/>
              <a:gd name="connsiteY32" fmla="*/ 458554 h 5095933"/>
              <a:gd name="connsiteX33" fmla="*/ 8881651 w 12192418"/>
              <a:gd name="connsiteY33" fmla="*/ 442089 h 5095933"/>
              <a:gd name="connsiteX34" fmla="*/ 9153526 w 12192418"/>
              <a:gd name="connsiteY34" fmla="*/ 421071 h 5095933"/>
              <a:gd name="connsiteX35" fmla="*/ 9429058 w 12192418"/>
              <a:gd name="connsiteY35" fmla="*/ 395849 h 5095933"/>
              <a:gd name="connsiteX36" fmla="*/ 9700933 w 12192418"/>
              <a:gd name="connsiteY36" fmla="*/ 370626 h 5095933"/>
              <a:gd name="connsiteX37" fmla="*/ 9977684 w 12192418"/>
              <a:gd name="connsiteY37" fmla="*/ 341551 h 5095933"/>
              <a:gd name="connsiteX38" fmla="*/ 10255655 w 12192418"/>
              <a:gd name="connsiteY38" fmla="*/ 309673 h 5095933"/>
              <a:gd name="connsiteX39" fmla="*/ 10529968 w 12192418"/>
              <a:gd name="connsiteY39" fmla="*/ 276043 h 5095933"/>
              <a:gd name="connsiteX40" fmla="*/ 10807939 w 12192418"/>
              <a:gd name="connsiteY40" fmla="*/ 236809 h 5095933"/>
              <a:gd name="connsiteX41" fmla="*/ 11084690 w 12192418"/>
              <a:gd name="connsiteY41" fmla="*/ 194772 h 5095933"/>
              <a:gd name="connsiteX42" fmla="*/ 11362661 w 12192418"/>
              <a:gd name="connsiteY42" fmla="*/ 153085 h 5095933"/>
              <a:gd name="connsiteX43" fmla="*/ 11639412 w 12192418"/>
              <a:gd name="connsiteY43" fmla="*/ 104392 h 5095933"/>
              <a:gd name="connsiteX44" fmla="*/ 11914945 w 12192418"/>
              <a:gd name="connsiteY44" fmla="*/ 54648 h 5095933"/>
              <a:gd name="connsiteX45" fmla="*/ 12191696 w 12192418"/>
              <a:gd name="connsiteY45" fmla="*/ 2452 h 5095933"/>
              <a:gd name="connsiteX46" fmla="*/ 12191696 w 12192418"/>
              <a:gd name="connsiteY46" fmla="*/ 2109542 h 5095933"/>
              <a:gd name="connsiteX47" fmla="*/ 12191999 w 12192418"/>
              <a:gd name="connsiteY47" fmla="*/ 2109542 h 5095933"/>
              <a:gd name="connsiteX48" fmla="*/ 12191999 w 12192418"/>
              <a:gd name="connsiteY48" fmla="*/ 2802467 h 5095933"/>
              <a:gd name="connsiteX49" fmla="*/ 12192418 w 12192418"/>
              <a:gd name="connsiteY49" fmla="*/ 2802467 h 5095933"/>
              <a:gd name="connsiteX50" fmla="*/ 12192418 w 12192418"/>
              <a:gd name="connsiteY50" fmla="*/ 5095933 h 5095933"/>
              <a:gd name="connsiteX51" fmla="*/ 1 w 12192418"/>
              <a:gd name="connsiteY51" fmla="*/ 5095933 h 5095933"/>
              <a:gd name="connsiteX52" fmla="*/ 1 w 12192418"/>
              <a:gd name="connsiteY52" fmla="*/ 4074529 h 5095933"/>
              <a:gd name="connsiteX53" fmla="*/ 0 w 12192418"/>
              <a:gd name="connsiteY53" fmla="*/ 4074529 h 5095933"/>
              <a:gd name="connsiteX54" fmla="*/ 0 w 12192418"/>
              <a:gd name="connsiteY54" fmla="*/ 2109542 h 5095933"/>
              <a:gd name="connsiteX55" fmla="*/ 1 w 12192418"/>
              <a:gd name="connsiteY55" fmla="*/ 2109542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418" h="5095933">
                <a:moveTo>
                  <a:pt x="1" y="0"/>
                </a:moveTo>
                <a:lnTo>
                  <a:pt x="71932" y="12261"/>
                </a:lnTo>
                <a:lnTo>
                  <a:pt x="282849" y="48343"/>
                </a:lnTo>
                <a:lnTo>
                  <a:pt x="436464" y="73565"/>
                </a:lnTo>
                <a:lnTo>
                  <a:pt x="619339" y="100188"/>
                </a:lnTo>
                <a:lnTo>
                  <a:pt x="836351" y="132066"/>
                </a:lnTo>
                <a:lnTo>
                  <a:pt x="1076528" y="165696"/>
                </a:lnTo>
                <a:lnTo>
                  <a:pt x="1347184" y="201077"/>
                </a:lnTo>
                <a:lnTo>
                  <a:pt x="1642223" y="238560"/>
                </a:lnTo>
                <a:lnTo>
                  <a:pt x="1962864" y="276043"/>
                </a:lnTo>
                <a:lnTo>
                  <a:pt x="2304232" y="314227"/>
                </a:lnTo>
                <a:lnTo>
                  <a:pt x="2672421" y="349608"/>
                </a:lnTo>
                <a:lnTo>
                  <a:pt x="3057678" y="383588"/>
                </a:lnTo>
                <a:lnTo>
                  <a:pt x="3464881" y="414415"/>
                </a:lnTo>
                <a:lnTo>
                  <a:pt x="3889152" y="443841"/>
                </a:lnTo>
                <a:lnTo>
                  <a:pt x="4331710" y="471515"/>
                </a:lnTo>
                <a:lnTo>
                  <a:pt x="4558476" y="481324"/>
                </a:lnTo>
                <a:lnTo>
                  <a:pt x="4790118" y="492183"/>
                </a:lnTo>
                <a:lnTo>
                  <a:pt x="5025418" y="502342"/>
                </a:lnTo>
                <a:lnTo>
                  <a:pt x="5261937" y="508998"/>
                </a:lnTo>
                <a:lnTo>
                  <a:pt x="5503332" y="514953"/>
                </a:lnTo>
                <a:lnTo>
                  <a:pt x="5747167" y="521259"/>
                </a:lnTo>
                <a:lnTo>
                  <a:pt x="5995877" y="525463"/>
                </a:lnTo>
                <a:lnTo>
                  <a:pt x="6247026" y="525463"/>
                </a:lnTo>
                <a:lnTo>
                  <a:pt x="6500613" y="527565"/>
                </a:lnTo>
                <a:lnTo>
                  <a:pt x="6756639" y="525463"/>
                </a:lnTo>
                <a:lnTo>
                  <a:pt x="7016322" y="521259"/>
                </a:lnTo>
                <a:lnTo>
                  <a:pt x="7276005" y="517406"/>
                </a:lnTo>
                <a:lnTo>
                  <a:pt x="7539345" y="508998"/>
                </a:lnTo>
                <a:lnTo>
                  <a:pt x="7805124" y="500241"/>
                </a:lnTo>
                <a:lnTo>
                  <a:pt x="8070903" y="490082"/>
                </a:lnTo>
                <a:lnTo>
                  <a:pt x="8339121" y="475719"/>
                </a:lnTo>
                <a:lnTo>
                  <a:pt x="8609776" y="458554"/>
                </a:lnTo>
                <a:lnTo>
                  <a:pt x="8881651" y="442089"/>
                </a:lnTo>
                <a:lnTo>
                  <a:pt x="9153526" y="421071"/>
                </a:lnTo>
                <a:lnTo>
                  <a:pt x="9429058" y="395849"/>
                </a:lnTo>
                <a:lnTo>
                  <a:pt x="9700933" y="370626"/>
                </a:lnTo>
                <a:lnTo>
                  <a:pt x="9977684" y="341551"/>
                </a:lnTo>
                <a:lnTo>
                  <a:pt x="10255655" y="309673"/>
                </a:lnTo>
                <a:lnTo>
                  <a:pt x="10529968" y="276043"/>
                </a:lnTo>
                <a:lnTo>
                  <a:pt x="10807939" y="236809"/>
                </a:lnTo>
                <a:lnTo>
                  <a:pt x="11084690" y="194772"/>
                </a:lnTo>
                <a:lnTo>
                  <a:pt x="11362661" y="153085"/>
                </a:lnTo>
                <a:lnTo>
                  <a:pt x="11639412" y="104392"/>
                </a:lnTo>
                <a:lnTo>
                  <a:pt x="11914945" y="54648"/>
                </a:lnTo>
                <a:lnTo>
                  <a:pt x="12191696" y="2452"/>
                </a:lnTo>
                <a:lnTo>
                  <a:pt x="12191696" y="2109542"/>
                </a:lnTo>
                <a:lnTo>
                  <a:pt x="12191999" y="2109542"/>
                </a:lnTo>
                <a:lnTo>
                  <a:pt x="12191999" y="2802467"/>
                </a:lnTo>
                <a:lnTo>
                  <a:pt x="12192418" y="2802467"/>
                </a:lnTo>
                <a:lnTo>
                  <a:pt x="12192418" y="5095933"/>
                </a:lnTo>
                <a:lnTo>
                  <a:pt x="1" y="5095933"/>
                </a:lnTo>
                <a:lnTo>
                  <a:pt x="1" y="4074529"/>
                </a:lnTo>
                <a:lnTo>
                  <a:pt x="0" y="4074529"/>
                </a:lnTo>
                <a:lnTo>
                  <a:pt x="0" y="2109542"/>
                </a:lnTo>
                <a:lnTo>
                  <a:pt x="1" y="2109542"/>
                </a:lnTo>
                <a:close/>
              </a:path>
            </a:pathLst>
          </a:custGeom>
          <a:solidFill>
            <a:schemeClr val="bg1"/>
          </a:solidFill>
          <a:ln>
            <a:noFill/>
          </a:ln>
        </p:spPr>
        <p:txBody>
          <a:bodyPr/>
          <a:lstStyle/>
          <a:p>
            <a:endParaRPr lang="en-US"/>
          </a:p>
        </p:txBody>
      </p:sp>
      <p:graphicFrame>
        <p:nvGraphicFramePr>
          <p:cNvPr id="21" name="Content Placeholder 2">
            <a:extLst>
              <a:ext uri="{FF2B5EF4-FFF2-40B4-BE49-F238E27FC236}">
                <a16:creationId xmlns:a16="http://schemas.microsoft.com/office/drawing/2014/main" id="{1CD22C9E-AF80-42F8-C61B-F6B8B1E92643}"/>
              </a:ext>
            </a:extLst>
          </p:cNvPr>
          <p:cNvGraphicFramePr>
            <a:graphicFrameLocks noGrp="1"/>
          </p:cNvGraphicFramePr>
          <p:nvPr>
            <p:ph idx="1"/>
            <p:extLst>
              <p:ext uri="{D42A27DB-BD31-4B8C-83A1-F6EECF244321}">
                <p14:modId xmlns:p14="http://schemas.microsoft.com/office/powerpoint/2010/main" val="614373040"/>
              </p:ext>
            </p:extLst>
          </p:nvPr>
        </p:nvGraphicFramePr>
        <p:xfrm>
          <a:off x="648930" y="2810256"/>
          <a:ext cx="10895370" cy="34042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545584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EDAB122A-A986-4540-5A3D-7D1F7AEED282}"/>
            </a:ext>
          </a:extLst>
        </p:cNvPr>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77A7C343-FEF6-E9B8-6BF7-5EBD051FE9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7" name="Freeform 36">
            <a:extLst>
              <a:ext uri="{FF2B5EF4-FFF2-40B4-BE49-F238E27FC236}">
                <a16:creationId xmlns:a16="http://schemas.microsoft.com/office/drawing/2014/main" id="{48143C23-00CD-E041-0920-29F4DA0B73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44637"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2">
              <a:alpha val="20000"/>
            </a:schemeClr>
          </a:solidFill>
          <a:ln>
            <a:noFill/>
          </a:ln>
        </p:spPr>
        <p:txBody>
          <a:bodyPr rtlCol="0" anchor="ctr"/>
          <a:lstStyle/>
          <a:p>
            <a:pPr algn="ctr"/>
            <a:endParaRPr lang="en-US"/>
          </a:p>
        </p:txBody>
      </p:sp>
      <p:sp>
        <p:nvSpPr>
          <p:cNvPr id="18" name="Freeform: Shape 17">
            <a:extLst>
              <a:ext uri="{FF2B5EF4-FFF2-40B4-BE49-F238E27FC236}">
                <a16:creationId xmlns:a16="http://schemas.microsoft.com/office/drawing/2014/main" id="{0BFF921F-451B-F02C-6025-5F7D3A5E4A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990911" cy="6858001"/>
          </a:xfrm>
          <a:custGeom>
            <a:avLst/>
            <a:gdLst>
              <a:gd name="connsiteX0" fmla="*/ 3646196 w 4990911"/>
              <a:gd name="connsiteY0" fmla="*/ 0 h 6858001"/>
              <a:gd name="connsiteX1" fmla="*/ 4989734 w 4990911"/>
              <a:gd name="connsiteY1" fmla="*/ 0 h 6858001"/>
              <a:gd name="connsiteX2" fmla="*/ 4964689 w 4990911"/>
              <a:gd name="connsiteY2" fmla="*/ 155677 h 6858001"/>
              <a:gd name="connsiteX3" fmla="*/ 4940820 w 4990911"/>
              <a:gd name="connsiteY3" fmla="*/ 310668 h 6858001"/>
              <a:gd name="connsiteX4" fmla="*/ 4917456 w 4990911"/>
              <a:gd name="connsiteY4" fmla="*/ 466344 h 6858001"/>
              <a:gd name="connsiteX5" fmla="*/ 4897453 w 4990911"/>
              <a:gd name="connsiteY5" fmla="*/ 622707 h 6858001"/>
              <a:gd name="connsiteX6" fmla="*/ 4877282 w 4990911"/>
              <a:gd name="connsiteY6" fmla="*/ 778383 h 6858001"/>
              <a:gd name="connsiteX7" fmla="*/ 4858456 w 4990911"/>
              <a:gd name="connsiteY7" fmla="*/ 934746 h 6858001"/>
              <a:gd name="connsiteX8" fmla="*/ 4842320 w 4990911"/>
              <a:gd name="connsiteY8" fmla="*/ 1089051 h 6858001"/>
              <a:gd name="connsiteX9" fmla="*/ 4827024 w 4990911"/>
              <a:gd name="connsiteY9" fmla="*/ 1245413 h 6858001"/>
              <a:gd name="connsiteX10" fmla="*/ 4813072 w 4990911"/>
              <a:gd name="connsiteY10" fmla="*/ 1401090 h 6858001"/>
              <a:gd name="connsiteX11" fmla="*/ 4800970 w 4990911"/>
              <a:gd name="connsiteY11" fmla="*/ 1554023 h 6858001"/>
              <a:gd name="connsiteX12" fmla="*/ 4788867 w 4990911"/>
              <a:gd name="connsiteY12" fmla="*/ 1709014 h 6858001"/>
              <a:gd name="connsiteX13" fmla="*/ 4778782 w 4990911"/>
              <a:gd name="connsiteY13" fmla="*/ 1861947 h 6858001"/>
              <a:gd name="connsiteX14" fmla="*/ 4770882 w 4990911"/>
              <a:gd name="connsiteY14" fmla="*/ 2014881 h 6858001"/>
              <a:gd name="connsiteX15" fmla="*/ 4762645 w 4990911"/>
              <a:gd name="connsiteY15" fmla="*/ 2167128 h 6858001"/>
              <a:gd name="connsiteX16" fmla="*/ 4755754 w 4990911"/>
              <a:gd name="connsiteY16" fmla="*/ 2318004 h 6858001"/>
              <a:gd name="connsiteX17" fmla="*/ 4750879 w 4990911"/>
              <a:gd name="connsiteY17" fmla="*/ 2467509 h 6858001"/>
              <a:gd name="connsiteX18" fmla="*/ 4746677 w 4990911"/>
              <a:gd name="connsiteY18" fmla="*/ 2617013 h 6858001"/>
              <a:gd name="connsiteX19" fmla="*/ 4742643 w 4990911"/>
              <a:gd name="connsiteY19" fmla="*/ 2765146 h 6858001"/>
              <a:gd name="connsiteX20" fmla="*/ 4740794 w 4990911"/>
              <a:gd name="connsiteY20" fmla="*/ 2911221 h 6858001"/>
              <a:gd name="connsiteX21" fmla="*/ 4738777 w 4990911"/>
              <a:gd name="connsiteY21" fmla="*/ 3057297 h 6858001"/>
              <a:gd name="connsiteX22" fmla="*/ 4737768 w 4990911"/>
              <a:gd name="connsiteY22" fmla="*/ 3201315 h 6858001"/>
              <a:gd name="connsiteX23" fmla="*/ 4738777 w 4990911"/>
              <a:gd name="connsiteY23" fmla="*/ 3343961 h 6858001"/>
              <a:gd name="connsiteX24" fmla="*/ 4738777 w 4990911"/>
              <a:gd name="connsiteY24" fmla="*/ 3485236 h 6858001"/>
              <a:gd name="connsiteX25" fmla="*/ 4740794 w 4990911"/>
              <a:gd name="connsiteY25" fmla="*/ 3625139 h 6858001"/>
              <a:gd name="connsiteX26" fmla="*/ 4743819 w 4990911"/>
              <a:gd name="connsiteY26" fmla="*/ 3762299 h 6858001"/>
              <a:gd name="connsiteX27" fmla="*/ 4746677 w 4990911"/>
              <a:gd name="connsiteY27" fmla="*/ 3898087 h 6858001"/>
              <a:gd name="connsiteX28" fmla="*/ 4749871 w 4990911"/>
              <a:gd name="connsiteY28" fmla="*/ 4031133 h 6858001"/>
              <a:gd name="connsiteX29" fmla="*/ 4754745 w 4990911"/>
              <a:gd name="connsiteY29" fmla="*/ 4163492 h 6858001"/>
              <a:gd name="connsiteX30" fmla="*/ 4759956 w 4990911"/>
              <a:gd name="connsiteY30" fmla="*/ 4293793 h 6858001"/>
              <a:gd name="connsiteX31" fmla="*/ 4764662 w 4990911"/>
              <a:gd name="connsiteY31" fmla="*/ 4421352 h 6858001"/>
              <a:gd name="connsiteX32" fmla="*/ 4777942 w 4990911"/>
              <a:gd name="connsiteY32" fmla="*/ 4670298 h 6858001"/>
              <a:gd name="connsiteX33" fmla="*/ 4792061 w 4990911"/>
              <a:gd name="connsiteY33" fmla="*/ 4908956 h 6858001"/>
              <a:gd name="connsiteX34" fmla="*/ 4806853 w 4990911"/>
              <a:gd name="connsiteY34" fmla="*/ 5138013 h 6858001"/>
              <a:gd name="connsiteX35" fmla="*/ 4823158 w 4990911"/>
              <a:gd name="connsiteY35" fmla="*/ 5354726 h 6858001"/>
              <a:gd name="connsiteX36" fmla="*/ 4840135 w 4990911"/>
              <a:gd name="connsiteY36" fmla="*/ 5561838 h 6858001"/>
              <a:gd name="connsiteX37" fmla="*/ 4858456 w 4990911"/>
              <a:gd name="connsiteY37" fmla="*/ 5753862 h 6858001"/>
              <a:gd name="connsiteX38" fmla="*/ 4876442 w 4990911"/>
              <a:gd name="connsiteY38" fmla="*/ 5934227 h 6858001"/>
              <a:gd name="connsiteX39" fmla="*/ 4894427 w 4990911"/>
              <a:gd name="connsiteY39" fmla="*/ 6100191 h 6858001"/>
              <a:gd name="connsiteX40" fmla="*/ 4911404 w 4990911"/>
              <a:gd name="connsiteY40" fmla="*/ 6252438 h 6858001"/>
              <a:gd name="connsiteX41" fmla="*/ 4927541 w 4990911"/>
              <a:gd name="connsiteY41" fmla="*/ 6387541 h 6858001"/>
              <a:gd name="connsiteX42" fmla="*/ 4942837 w 4990911"/>
              <a:gd name="connsiteY42" fmla="*/ 6509613 h 6858001"/>
              <a:gd name="connsiteX43" fmla="*/ 4955612 w 4990911"/>
              <a:gd name="connsiteY43" fmla="*/ 6612483 h 6858001"/>
              <a:gd name="connsiteX44" fmla="*/ 4967714 w 4990911"/>
              <a:gd name="connsiteY44" fmla="*/ 6698894 h 6858001"/>
              <a:gd name="connsiteX45" fmla="*/ 4985028 w 4990911"/>
              <a:gd name="connsiteY45" fmla="*/ 6817538 h 6858001"/>
              <a:gd name="connsiteX46" fmla="*/ 4990911 w 4990911"/>
              <a:gd name="connsiteY46" fmla="*/ 6858000 h 6858001"/>
              <a:gd name="connsiteX47" fmla="*/ 4085557 w 4990911"/>
              <a:gd name="connsiteY47" fmla="*/ 6858000 h 6858001"/>
              <a:gd name="connsiteX48" fmla="*/ 4085557 w 4990911"/>
              <a:gd name="connsiteY48" fmla="*/ 6858001 h 6858001"/>
              <a:gd name="connsiteX49" fmla="*/ 0 w 4990911"/>
              <a:gd name="connsiteY49" fmla="*/ 6858001 h 6858001"/>
              <a:gd name="connsiteX50" fmla="*/ 0 w 4990911"/>
              <a:gd name="connsiteY50" fmla="*/ 1 h 6858001"/>
              <a:gd name="connsiteX51" fmla="*/ 3646196 w 4990911"/>
              <a:gd name="connsiteY51"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990911" h="6858001">
                <a:moveTo>
                  <a:pt x="3646196" y="0"/>
                </a:moveTo>
                <a:lnTo>
                  <a:pt x="4989734" y="0"/>
                </a:lnTo>
                <a:lnTo>
                  <a:pt x="4964689" y="155677"/>
                </a:lnTo>
                <a:lnTo>
                  <a:pt x="4940820" y="310668"/>
                </a:lnTo>
                <a:lnTo>
                  <a:pt x="4917456" y="466344"/>
                </a:lnTo>
                <a:lnTo>
                  <a:pt x="4897453" y="622707"/>
                </a:lnTo>
                <a:lnTo>
                  <a:pt x="4877282" y="778383"/>
                </a:lnTo>
                <a:lnTo>
                  <a:pt x="4858456" y="934746"/>
                </a:lnTo>
                <a:lnTo>
                  <a:pt x="4842320" y="1089051"/>
                </a:lnTo>
                <a:lnTo>
                  <a:pt x="4827024" y="1245413"/>
                </a:lnTo>
                <a:lnTo>
                  <a:pt x="4813072" y="1401090"/>
                </a:lnTo>
                <a:lnTo>
                  <a:pt x="4800970" y="1554023"/>
                </a:lnTo>
                <a:lnTo>
                  <a:pt x="4788867" y="1709014"/>
                </a:lnTo>
                <a:lnTo>
                  <a:pt x="4778782" y="1861947"/>
                </a:lnTo>
                <a:lnTo>
                  <a:pt x="4770882" y="2014881"/>
                </a:lnTo>
                <a:lnTo>
                  <a:pt x="4762645" y="2167128"/>
                </a:lnTo>
                <a:lnTo>
                  <a:pt x="4755754" y="2318004"/>
                </a:lnTo>
                <a:lnTo>
                  <a:pt x="4750879" y="2467509"/>
                </a:lnTo>
                <a:lnTo>
                  <a:pt x="4746677" y="2617013"/>
                </a:lnTo>
                <a:lnTo>
                  <a:pt x="4742643" y="2765146"/>
                </a:lnTo>
                <a:lnTo>
                  <a:pt x="4740794" y="2911221"/>
                </a:lnTo>
                <a:lnTo>
                  <a:pt x="4738777" y="3057297"/>
                </a:lnTo>
                <a:lnTo>
                  <a:pt x="4737768" y="3201315"/>
                </a:lnTo>
                <a:lnTo>
                  <a:pt x="4738777" y="3343961"/>
                </a:lnTo>
                <a:lnTo>
                  <a:pt x="4738777" y="3485236"/>
                </a:lnTo>
                <a:lnTo>
                  <a:pt x="4740794" y="3625139"/>
                </a:lnTo>
                <a:lnTo>
                  <a:pt x="4743819" y="3762299"/>
                </a:lnTo>
                <a:lnTo>
                  <a:pt x="4746677" y="3898087"/>
                </a:lnTo>
                <a:lnTo>
                  <a:pt x="4749871" y="4031133"/>
                </a:lnTo>
                <a:lnTo>
                  <a:pt x="4754745" y="4163492"/>
                </a:lnTo>
                <a:lnTo>
                  <a:pt x="4759956" y="4293793"/>
                </a:lnTo>
                <a:lnTo>
                  <a:pt x="4764662" y="4421352"/>
                </a:lnTo>
                <a:lnTo>
                  <a:pt x="4777942" y="4670298"/>
                </a:lnTo>
                <a:lnTo>
                  <a:pt x="4792061" y="4908956"/>
                </a:lnTo>
                <a:lnTo>
                  <a:pt x="4806853" y="5138013"/>
                </a:lnTo>
                <a:lnTo>
                  <a:pt x="4823158" y="5354726"/>
                </a:lnTo>
                <a:lnTo>
                  <a:pt x="4840135" y="5561838"/>
                </a:lnTo>
                <a:lnTo>
                  <a:pt x="4858456" y="5753862"/>
                </a:lnTo>
                <a:lnTo>
                  <a:pt x="4876442" y="5934227"/>
                </a:lnTo>
                <a:lnTo>
                  <a:pt x="4894427" y="6100191"/>
                </a:lnTo>
                <a:lnTo>
                  <a:pt x="4911404" y="6252438"/>
                </a:lnTo>
                <a:lnTo>
                  <a:pt x="4927541" y="6387541"/>
                </a:lnTo>
                <a:lnTo>
                  <a:pt x="4942837" y="6509613"/>
                </a:lnTo>
                <a:lnTo>
                  <a:pt x="4955612" y="6612483"/>
                </a:lnTo>
                <a:lnTo>
                  <a:pt x="4967714" y="6698894"/>
                </a:lnTo>
                <a:lnTo>
                  <a:pt x="4985028" y="6817538"/>
                </a:lnTo>
                <a:lnTo>
                  <a:pt x="4990911" y="6858000"/>
                </a:lnTo>
                <a:lnTo>
                  <a:pt x="4085557" y="6858000"/>
                </a:lnTo>
                <a:lnTo>
                  <a:pt x="4085557" y="6858001"/>
                </a:lnTo>
                <a:lnTo>
                  <a:pt x="0" y="6858001"/>
                </a:lnTo>
                <a:lnTo>
                  <a:pt x="0" y="1"/>
                </a:lnTo>
                <a:lnTo>
                  <a:pt x="3646196" y="1"/>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8B898E2A-D7C8-ED68-1F57-1BD14F84AE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6E24D1A7-D533-57A6-AB31-6FFA68F4C077}"/>
              </a:ext>
            </a:extLst>
          </p:cNvPr>
          <p:cNvSpPr>
            <a:spLocks noGrp="1"/>
          </p:cNvSpPr>
          <p:nvPr>
            <p:ph type="title"/>
          </p:nvPr>
        </p:nvSpPr>
        <p:spPr>
          <a:xfrm>
            <a:off x="653143" y="1645921"/>
            <a:ext cx="3522879" cy="683394"/>
          </a:xfrm>
        </p:spPr>
        <p:txBody>
          <a:bodyPr>
            <a:noAutofit/>
          </a:bodyPr>
          <a:lstStyle/>
          <a:p>
            <a:pPr algn="ctr"/>
            <a:r>
              <a:rPr lang="en-US" sz="4400" dirty="0">
                <a:solidFill>
                  <a:srgbClr val="FFFFFF"/>
                </a:solidFill>
                <a:latin typeface="+mn-lt"/>
              </a:rPr>
              <a:t>Data Leakage</a:t>
            </a:r>
          </a:p>
        </p:txBody>
      </p:sp>
      <p:sp>
        <p:nvSpPr>
          <p:cNvPr id="3" name="Content Placeholder 2">
            <a:extLst>
              <a:ext uri="{FF2B5EF4-FFF2-40B4-BE49-F238E27FC236}">
                <a16:creationId xmlns:a16="http://schemas.microsoft.com/office/drawing/2014/main" id="{564ACFDF-4926-12A9-51C6-80FAE3EF123E}"/>
              </a:ext>
            </a:extLst>
          </p:cNvPr>
          <p:cNvSpPr>
            <a:spLocks noGrp="1"/>
          </p:cNvSpPr>
          <p:nvPr>
            <p:ph idx="1"/>
          </p:nvPr>
        </p:nvSpPr>
        <p:spPr>
          <a:xfrm>
            <a:off x="5204109" y="1645920"/>
            <a:ext cx="5919503" cy="4470821"/>
          </a:xfrm>
        </p:spPr>
        <p:txBody>
          <a:bodyPr>
            <a:normAutofit/>
          </a:bodyPr>
          <a:lstStyle/>
          <a:p>
            <a:r>
              <a:rPr lang="en-US" dirty="0"/>
              <a:t>IMPACT:  </a:t>
            </a:r>
            <a:r>
              <a:rPr lang="en-US" b="1" dirty="0">
                <a:solidFill>
                  <a:schemeClr val="accent1"/>
                </a:solidFill>
              </a:rPr>
              <a:t>HIGH</a:t>
            </a:r>
          </a:p>
          <a:p>
            <a:r>
              <a:rPr lang="en-US" dirty="0"/>
              <a:t>Data is leaked by employee (</a:t>
            </a:r>
            <a:r>
              <a:rPr lang="en-US" dirty="0" err="1"/>
              <a:t>accidentaly</a:t>
            </a:r>
            <a:r>
              <a:rPr lang="en-US" dirty="0"/>
              <a:t> or otherwise).</a:t>
            </a:r>
          </a:p>
          <a:p>
            <a:r>
              <a:rPr lang="en-US" dirty="0"/>
              <a:t>PROBABILITY:  </a:t>
            </a:r>
            <a:r>
              <a:rPr lang="en-US" b="1" dirty="0">
                <a:solidFill>
                  <a:schemeClr val="accent4"/>
                </a:solidFill>
              </a:rPr>
              <a:t>LOW</a:t>
            </a:r>
          </a:p>
          <a:p>
            <a:r>
              <a:rPr lang="en-US" dirty="0"/>
              <a:t>Probability increases with size of company and number of personal devices being used by company</a:t>
            </a:r>
          </a:p>
        </p:txBody>
      </p:sp>
      <p:sp>
        <p:nvSpPr>
          <p:cNvPr id="4" name="Slide Number Placeholder 3">
            <a:extLst>
              <a:ext uri="{FF2B5EF4-FFF2-40B4-BE49-F238E27FC236}">
                <a16:creationId xmlns:a16="http://schemas.microsoft.com/office/drawing/2014/main" id="{2EB8ED5D-69B3-1193-12FC-ACFB04426ACF}"/>
              </a:ext>
            </a:extLst>
          </p:cNvPr>
          <p:cNvSpPr>
            <a:spLocks noGrp="1"/>
          </p:cNvSpPr>
          <p:nvPr>
            <p:ph type="sldNum" sz="quarter" idx="12"/>
          </p:nvPr>
        </p:nvSpPr>
        <p:spPr/>
        <p:txBody>
          <a:bodyPr/>
          <a:lstStyle/>
          <a:p>
            <a:fld id="{27CE633F-9882-4A5C-83A2-1109D0C73261}" type="slidenum">
              <a:rPr lang="en-US" smtClean="0"/>
              <a:t>9</a:t>
            </a:fld>
            <a:endParaRPr lang="en-US"/>
          </a:p>
        </p:txBody>
      </p:sp>
    </p:spTree>
    <p:extLst>
      <p:ext uri="{BB962C8B-B14F-4D97-AF65-F5344CB8AC3E}">
        <p14:creationId xmlns:p14="http://schemas.microsoft.com/office/powerpoint/2010/main" val="1004392418"/>
      </p:ext>
    </p:extLst>
  </p:cSld>
  <p:clrMapOvr>
    <a:overrideClrMapping bg1="lt1" tx1="dk1" bg2="lt2" tx2="dk2" accent1="accent1" accent2="accent2" accent3="accent3" accent4="accent4" accent5="accent5" accent6="accent6" hlink="hlink" folHlink="folHlink"/>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Ion</Template>
  <TotalTime>512</TotalTime>
  <Words>1013</Words>
  <Application>Microsoft Office PowerPoint</Application>
  <PresentationFormat>Widescreen</PresentationFormat>
  <Paragraphs>152</Paragraphs>
  <Slides>21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Amasis MT Pro Medium</vt:lpstr>
      <vt:lpstr>Aptos</vt:lpstr>
      <vt:lpstr>Arial</vt:lpstr>
      <vt:lpstr>Berlin Sans FB Demi</vt:lpstr>
      <vt:lpstr>Century Gothic</vt:lpstr>
      <vt:lpstr>Wingdings 3</vt:lpstr>
      <vt:lpstr>Ion</vt:lpstr>
      <vt:lpstr>TRC Chemical Company</vt:lpstr>
      <vt:lpstr>Introduction</vt:lpstr>
      <vt:lpstr>Loss or Theft of Personal Devices</vt:lpstr>
      <vt:lpstr>Loss or Theft of Personal Devices</vt:lpstr>
      <vt:lpstr>Loss or Theft of Personal Devices</vt:lpstr>
      <vt:lpstr>Malware</vt:lpstr>
      <vt:lpstr>Malware</vt:lpstr>
      <vt:lpstr>Malware</vt:lpstr>
      <vt:lpstr>Data Leakage</vt:lpstr>
      <vt:lpstr>Data Leakage</vt:lpstr>
      <vt:lpstr>Data Leakage</vt:lpstr>
      <vt:lpstr>Phishing Attacks</vt:lpstr>
      <vt:lpstr>Phishing Attacks</vt:lpstr>
      <vt:lpstr>Phishing Attacks</vt:lpstr>
      <vt:lpstr>InconsistentSoftware and Operating System Updates</vt:lpstr>
      <vt:lpstr>Inconsistent Software and Operating System Updates</vt:lpstr>
      <vt:lpstr>Inconsistent Software and Operating System Updates</vt:lpstr>
      <vt:lpstr>Weak Passwords</vt:lpstr>
      <vt:lpstr>Weak Passwords</vt:lpstr>
      <vt:lpstr>Weak Passwords</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TRC Chemical Company</dc:title>
  <dc:creator>James Vaughn</dc:creator>
  <cp:lastModifiedBy>James Vaughn</cp:lastModifiedBy>
  <cp:revision>5</cp:revision>
  <dcterms:created xsi:type="dcterms:W3CDTF">2025-01-12T21:32:56Z</dcterms:created>
  <dcterms:modified xsi:type="dcterms:W3CDTF">2025-01-14T22:37:12Z</dcterms:modified>
</cp:coreProperties>
</file>