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94660"/>
  </p:normalViewPr>
  <p:slideViewPr>
    <p:cSldViewPr>
      <p:cViewPr varScale="1">
        <p:scale>
          <a:sx n="88" d="100"/>
          <a:sy n="88" d="100"/>
        </p:scale>
        <p:origin x="-101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EF46-1050-4146-872B-2FE89D4A3CD5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AE851-23AC-415F-A5A4-961519C9920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EF46-1050-4146-872B-2FE89D4A3CD5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E851-23AC-415F-A5A4-961519C99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EF46-1050-4146-872B-2FE89D4A3CD5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E851-23AC-415F-A5A4-961519C99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EF46-1050-4146-872B-2FE89D4A3CD5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AE851-23AC-415F-A5A4-961519C9920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EF46-1050-4146-872B-2FE89D4A3CD5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AE851-23AC-415F-A5A4-961519C9920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EF46-1050-4146-872B-2FE89D4A3CD5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AE851-23AC-415F-A5A4-961519C9920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EF46-1050-4146-872B-2FE89D4A3CD5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AE851-23AC-415F-A5A4-961519C9920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EF46-1050-4146-872B-2FE89D4A3CD5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AE851-23AC-415F-A5A4-961519C9920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EF46-1050-4146-872B-2FE89D4A3CD5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AE851-23AC-415F-A5A4-961519C992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EF46-1050-4146-872B-2FE89D4A3CD5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AE851-23AC-415F-A5A4-961519C9920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EF46-1050-4146-872B-2FE89D4A3CD5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AE851-23AC-415F-A5A4-961519C9920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35B7EF46-1050-4146-872B-2FE89D4A3CD5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D52AE851-23AC-415F-A5A4-961519C9920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Strikethrough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Whiteboard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5562600"/>
            <a:ext cx="194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Hussam</a:t>
            </a:r>
            <a:r>
              <a:rPr lang="en-US" dirty="0" smtClean="0"/>
              <a:t> </a:t>
            </a:r>
            <a:r>
              <a:rPr lang="en-US" dirty="0" err="1" smtClean="0"/>
              <a:t>Hashem</a:t>
            </a:r>
            <a:endParaRPr lang="en-US" dirty="0" smtClean="0"/>
          </a:p>
          <a:p>
            <a:r>
              <a:rPr lang="en-US" dirty="0" smtClean="0"/>
              <a:t>James Clark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5193268"/>
            <a:ext cx="245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Group 5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16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en-US" dirty="0" smtClean="0"/>
              <a:t>Leverage mobile computing and web services to enhance education</a:t>
            </a:r>
          </a:p>
          <a:p>
            <a:pPr marL="18288" indent="0">
              <a:buNone/>
            </a:pPr>
            <a:endParaRPr lang="en-US" dirty="0"/>
          </a:p>
          <a:p>
            <a:pPr marL="18288" indent="0">
              <a:buNone/>
            </a:pPr>
            <a:r>
              <a:rPr lang="en-US" dirty="0" smtClean="0"/>
              <a:t>Inspired by</a:t>
            </a:r>
          </a:p>
          <a:p>
            <a:r>
              <a:rPr lang="en-US" dirty="0" err="1" smtClean="0"/>
              <a:t>GoodNotes</a:t>
            </a:r>
            <a:endParaRPr lang="en-US" dirty="0" smtClean="0"/>
          </a:p>
          <a:p>
            <a:r>
              <a:rPr lang="en-US" dirty="0" smtClean="0"/>
              <a:t>Google Drive</a:t>
            </a:r>
          </a:p>
          <a:p>
            <a:r>
              <a:rPr lang="en-US" dirty="0" smtClean="0"/>
              <a:t>Khan Academy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3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Web-based digital whiteboard</a:t>
            </a:r>
          </a:p>
          <a:p>
            <a:r>
              <a:rPr lang="en-US" dirty="0" smtClean="0"/>
              <a:t>Group membership</a:t>
            </a:r>
          </a:p>
          <a:p>
            <a:r>
              <a:rPr lang="en-US" dirty="0" smtClean="0"/>
              <a:t>Homework </a:t>
            </a:r>
          </a:p>
          <a:p>
            <a:pPr lvl="1"/>
            <a:r>
              <a:rPr lang="en-US" dirty="0" smtClean="0"/>
              <a:t>assignment</a:t>
            </a:r>
          </a:p>
          <a:p>
            <a:pPr lvl="1"/>
            <a:r>
              <a:rPr lang="en-US" dirty="0" smtClean="0"/>
              <a:t>collection</a:t>
            </a:r>
          </a:p>
          <a:p>
            <a:pPr lvl="1"/>
            <a:r>
              <a:rPr lang="en-US" dirty="0" smtClean="0"/>
              <a:t>evaluation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3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ASP.NET, HTML5</a:t>
            </a:r>
          </a:p>
          <a:p>
            <a:r>
              <a:rPr lang="en-US" dirty="0"/>
              <a:t>C#, </a:t>
            </a:r>
            <a:r>
              <a:rPr lang="en-US" dirty="0" smtClean="0"/>
              <a:t>JavaScript</a:t>
            </a:r>
          </a:p>
          <a:p>
            <a:r>
              <a:rPr lang="en-US" dirty="0" err="1" smtClean="0"/>
              <a:t>JQuery</a:t>
            </a:r>
            <a:r>
              <a:rPr lang="en-US" dirty="0"/>
              <a:t>, </a:t>
            </a:r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 smtClean="0"/>
              <a:t>Mobile, Sketch.js</a:t>
            </a:r>
          </a:p>
          <a:p>
            <a:r>
              <a:rPr lang="en-US" dirty="0" smtClean="0"/>
              <a:t>Windows Server 2008 R2</a:t>
            </a:r>
          </a:p>
          <a:p>
            <a:r>
              <a:rPr lang="en-US" dirty="0" smtClean="0"/>
              <a:t>SQL Server 2008 R2</a:t>
            </a:r>
          </a:p>
          <a:p>
            <a:r>
              <a:rPr lang="en-US" dirty="0"/>
              <a:t>IIS </a:t>
            </a:r>
            <a:r>
              <a:rPr lang="en-US" dirty="0" smtClean="0"/>
              <a:t>7.5</a:t>
            </a:r>
          </a:p>
          <a:p>
            <a:r>
              <a:rPr lang="en-US" dirty="0" smtClean="0"/>
              <a:t>Web Services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Web </a:t>
            </a:r>
            <a:r>
              <a:rPr lang="en-US" dirty="0" smtClean="0"/>
              <a:t>Forms</a:t>
            </a:r>
          </a:p>
          <a:p>
            <a:r>
              <a:rPr lang="en-US" dirty="0" smtClean="0"/>
              <a:t>User sketches in the canvas</a:t>
            </a:r>
          </a:p>
          <a:p>
            <a:r>
              <a:rPr lang="en-US" dirty="0" smtClean="0"/>
              <a:t>JavaScript parse canvas to base 64 string</a:t>
            </a:r>
          </a:p>
          <a:p>
            <a:r>
              <a:rPr lang="en-US" dirty="0" smtClean="0"/>
              <a:t>Store JSON object array in hidden HTML</a:t>
            </a:r>
          </a:p>
          <a:p>
            <a:r>
              <a:rPr lang="en-US" dirty="0" smtClean="0"/>
              <a:t>C# retrieve from hidden HTML</a:t>
            </a:r>
          </a:p>
          <a:p>
            <a:r>
              <a:rPr lang="en-US" dirty="0" smtClean="0"/>
              <a:t>Call web service for data storage/retrieval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8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562600"/>
            <a:ext cx="7543800" cy="9144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1611"/>
            <a:ext cx="4876800" cy="5568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18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685801"/>
            <a:ext cx="7315200" cy="36575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Canvas drawing in this way is a unique application, but it does not scale well.</a:t>
            </a:r>
          </a:p>
          <a:p>
            <a:r>
              <a:rPr lang="en-US" dirty="0" smtClean="0"/>
              <a:t>Application performance quickly degrades while parsing</a:t>
            </a:r>
          </a:p>
          <a:p>
            <a:r>
              <a:rPr lang="en-US" dirty="0" smtClean="0"/>
              <a:t>Mobile canvas experiences poor performance in general</a:t>
            </a:r>
          </a:p>
          <a:p>
            <a:r>
              <a:rPr lang="en-US" dirty="0" smtClean="0"/>
              <a:t>ASP.NET web forms require disabling AJAX in some cases</a:t>
            </a:r>
          </a:p>
          <a:p>
            <a:r>
              <a:rPr lang="en-US" dirty="0" smtClean="0"/>
              <a:t>Navigation with </a:t>
            </a:r>
            <a:r>
              <a:rPr lang="en-US" dirty="0" err="1" smtClean="0"/>
              <a:t>JQuery</a:t>
            </a:r>
            <a:r>
              <a:rPr lang="en-US" dirty="0" smtClean="0"/>
              <a:t> Mobile has its own unique API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Mobile can interrupt the scope of in-page JavaScript</a:t>
            </a:r>
          </a:p>
          <a:p>
            <a:r>
              <a:rPr lang="en-US" dirty="0" smtClean="0"/>
              <a:t>ASP.NET MVC is recommended over web forms</a:t>
            </a:r>
          </a:p>
          <a:p>
            <a:r>
              <a:rPr lang="en-US" dirty="0" smtClean="0"/>
              <a:t>Pure client-side HTML + JavaScript and AJAX web service calls would likely improve user performance over server side processing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6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89</TotalTime>
  <Words>182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Elemental</vt:lpstr>
      <vt:lpstr>Strikethrough</vt:lpstr>
      <vt:lpstr>Motivation</vt:lpstr>
      <vt:lpstr>Objectives</vt:lpstr>
      <vt:lpstr>Technology</vt:lpstr>
      <vt:lpstr>Approach</vt:lpstr>
      <vt:lpstr>Architecture</vt:lpstr>
      <vt:lpstr>Evaluation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JW Clark</cp:lastModifiedBy>
  <cp:revision>14</cp:revision>
  <dcterms:created xsi:type="dcterms:W3CDTF">2013-05-08T22:34:20Z</dcterms:created>
  <dcterms:modified xsi:type="dcterms:W3CDTF">2013-05-09T16:03:14Z</dcterms:modified>
</cp:coreProperties>
</file>