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2"/>
  </p:notesMasterIdLst>
  <p:sldIdLst>
    <p:sldId id="257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7" r:id="rId13"/>
    <p:sldId id="268" r:id="rId14"/>
    <p:sldId id="269" r:id="rId15"/>
    <p:sldId id="270" r:id="rId16"/>
    <p:sldId id="276" r:id="rId17"/>
    <p:sldId id="271" r:id="rId18"/>
    <p:sldId id="277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2E714-B8B2-4070-B735-73D0AD0661B3}" v="84" dt="2017-04-11T17:57:30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vis Plunk" userId="278d878a-36f4-43e4-bc73-f2573ab73e62" providerId="ADAL" clId="{E272E714-B8B2-4070-B735-73D0AD0661B3}"/>
    <pc:docChg chg="undo custSel addSld delSld modSld sldOrd">
      <pc:chgData name="Travis Plunk" userId="278d878a-36f4-43e4-bc73-f2573ab73e62" providerId="ADAL" clId="{E272E714-B8B2-4070-B735-73D0AD0661B3}" dt="2017-04-11T17:57:30.048" v="448" actId="20577"/>
      <pc:docMkLst>
        <pc:docMk/>
      </pc:docMkLst>
      <pc:sldChg chg="modSp">
        <pc:chgData name="Travis Plunk" userId="278d878a-36f4-43e4-bc73-f2573ab73e62" providerId="ADAL" clId="{E272E714-B8B2-4070-B735-73D0AD0661B3}" dt="2017-04-06T23:07:50.271" v="34" actId="255"/>
        <pc:sldMkLst>
          <pc:docMk/>
          <pc:sldMk cId="848203421" sldId="257"/>
        </pc:sldMkLst>
        <pc:spChg chg="mod">
          <ac:chgData name="Travis Plunk" userId="278d878a-36f4-43e4-bc73-f2573ab73e62" providerId="ADAL" clId="{E272E714-B8B2-4070-B735-73D0AD0661B3}" dt="2017-04-06T23:07:36.500" v="33" actId="6549"/>
          <ac:spMkLst>
            <pc:docMk/>
            <pc:sldMk cId="848203421" sldId="257"/>
            <ac:spMk id="2" creationId="{00000000-0000-0000-0000-000000000000}"/>
          </ac:spMkLst>
        </pc:spChg>
        <pc:spChg chg="mod">
          <ac:chgData name="Travis Plunk" userId="278d878a-36f4-43e4-bc73-f2573ab73e62" providerId="ADAL" clId="{E272E714-B8B2-4070-B735-73D0AD0661B3}" dt="2017-04-06T23:07:50.271" v="34" actId="255"/>
          <ac:spMkLst>
            <pc:docMk/>
            <pc:sldMk cId="848203421" sldId="257"/>
            <ac:spMk id="3" creationId="{00000000-0000-0000-0000-000000000000}"/>
          </ac:spMkLst>
        </pc:spChg>
      </pc:sldChg>
      <pc:sldChg chg="modSp">
        <pc:chgData name="Travis Plunk" userId="278d878a-36f4-43e4-bc73-f2573ab73e62" providerId="ADAL" clId="{E272E714-B8B2-4070-B735-73D0AD0661B3}" dt="2017-04-06T23:13:28.751" v="134" actId="20577"/>
        <pc:sldMkLst>
          <pc:docMk/>
          <pc:sldMk cId="525476119" sldId="258"/>
        </pc:sldMkLst>
        <pc:spChg chg="mod">
          <ac:chgData name="Travis Plunk" userId="278d878a-36f4-43e4-bc73-f2573ab73e62" providerId="ADAL" clId="{E272E714-B8B2-4070-B735-73D0AD0661B3}" dt="2017-04-06T23:13:28.751" v="134" actId="20577"/>
          <ac:spMkLst>
            <pc:docMk/>
            <pc:sldMk cId="525476119" sldId="258"/>
            <ac:spMk id="3" creationId="{00000000-0000-0000-0000-000000000000}"/>
          </ac:spMkLst>
        </pc:spChg>
      </pc:sldChg>
      <pc:sldChg chg="modSp">
        <pc:chgData name="Travis Plunk" userId="278d878a-36f4-43e4-bc73-f2573ab73e62" providerId="ADAL" clId="{E272E714-B8B2-4070-B735-73D0AD0661B3}" dt="2017-04-06T23:10:07.039" v="92" actId="20577"/>
        <pc:sldMkLst>
          <pc:docMk/>
          <pc:sldMk cId="2419782780" sldId="259"/>
        </pc:sldMkLst>
        <pc:spChg chg="mod">
          <ac:chgData name="Travis Plunk" userId="278d878a-36f4-43e4-bc73-f2573ab73e62" providerId="ADAL" clId="{E272E714-B8B2-4070-B735-73D0AD0661B3}" dt="2017-04-06T23:10:07.039" v="92" actId="20577"/>
          <ac:spMkLst>
            <pc:docMk/>
            <pc:sldMk cId="2419782780" sldId="259"/>
            <ac:spMk id="3" creationId="{00000000-0000-0000-0000-000000000000}"/>
          </ac:spMkLst>
        </pc:spChg>
      </pc:sldChg>
      <pc:sldChg chg="delSp modSp">
        <pc:chgData name="Travis Plunk" userId="278d878a-36f4-43e4-bc73-f2573ab73e62" providerId="ADAL" clId="{E272E714-B8B2-4070-B735-73D0AD0661B3}" dt="2017-04-06T23:33:21.506" v="157" actId="478"/>
        <pc:sldMkLst>
          <pc:docMk/>
          <pc:sldMk cId="2199383094" sldId="260"/>
        </pc:sldMkLst>
        <pc:spChg chg="del mod">
          <ac:chgData name="Travis Plunk" userId="278d878a-36f4-43e4-bc73-f2573ab73e62" providerId="ADAL" clId="{E272E714-B8B2-4070-B735-73D0AD0661B3}" dt="2017-04-06T23:33:21.506" v="157" actId="478"/>
          <ac:spMkLst>
            <pc:docMk/>
            <pc:sldMk cId="2199383094" sldId="260"/>
            <ac:spMk id="3" creationId="{00000000-0000-0000-0000-000000000000}"/>
          </ac:spMkLst>
        </pc:spChg>
        <pc:picChg chg="mod">
          <ac:chgData name="Travis Plunk" userId="278d878a-36f4-43e4-bc73-f2573ab73e62" providerId="ADAL" clId="{E272E714-B8B2-4070-B735-73D0AD0661B3}" dt="2017-04-06T23:33:15.238" v="156" actId="14100"/>
          <ac:picMkLst>
            <pc:docMk/>
            <pc:sldMk cId="2199383094" sldId="260"/>
            <ac:picMk id="5" creationId="{00000000-0000-0000-0000-000000000000}"/>
          </ac:picMkLst>
        </pc:picChg>
      </pc:sldChg>
      <pc:sldChg chg="modSp">
        <pc:chgData name="Travis Plunk" userId="278d878a-36f4-43e4-bc73-f2573ab73e62" providerId="ADAL" clId="{E272E714-B8B2-4070-B735-73D0AD0661B3}" dt="2017-04-06T23:17:25.164" v="137" actId="1076"/>
        <pc:sldMkLst>
          <pc:docMk/>
          <pc:sldMk cId="756046548" sldId="262"/>
        </pc:sldMkLst>
        <pc:picChg chg="mod">
          <ac:chgData name="Travis Plunk" userId="278d878a-36f4-43e4-bc73-f2573ab73e62" providerId="ADAL" clId="{E272E714-B8B2-4070-B735-73D0AD0661B3}" dt="2017-04-06T23:17:25.164" v="137" actId="1076"/>
          <ac:picMkLst>
            <pc:docMk/>
            <pc:sldMk cId="756046548" sldId="262"/>
            <ac:picMk id="4" creationId="{00000000-0000-0000-0000-000000000000}"/>
          </ac:picMkLst>
        </pc:picChg>
      </pc:sldChg>
      <pc:sldChg chg="modSp">
        <pc:chgData name="Travis Plunk" userId="278d878a-36f4-43e4-bc73-f2573ab73e62" providerId="ADAL" clId="{E272E714-B8B2-4070-B735-73D0AD0661B3}" dt="2017-04-06T23:18:33.508" v="139" actId="1076"/>
        <pc:sldMkLst>
          <pc:docMk/>
          <pc:sldMk cId="3282834697" sldId="263"/>
        </pc:sldMkLst>
        <pc:picChg chg="mod">
          <ac:chgData name="Travis Plunk" userId="278d878a-36f4-43e4-bc73-f2573ab73e62" providerId="ADAL" clId="{E272E714-B8B2-4070-B735-73D0AD0661B3}" dt="2017-04-06T23:18:33.508" v="139" actId="1076"/>
          <ac:picMkLst>
            <pc:docMk/>
            <pc:sldMk cId="3282834697" sldId="263"/>
            <ac:picMk id="4" creationId="{00000000-0000-0000-0000-000000000000}"/>
          </ac:picMkLst>
        </pc:picChg>
      </pc:sldChg>
      <pc:sldChg chg="modSp">
        <pc:chgData name="Travis Plunk" userId="278d878a-36f4-43e4-bc73-f2573ab73e62" providerId="ADAL" clId="{E272E714-B8B2-4070-B735-73D0AD0661B3}" dt="2017-04-06T23:24:48.428" v="150" actId="6549"/>
        <pc:sldMkLst>
          <pc:docMk/>
          <pc:sldMk cId="827022026" sldId="264"/>
        </pc:sldMkLst>
        <pc:spChg chg="mod">
          <ac:chgData name="Travis Plunk" userId="278d878a-36f4-43e4-bc73-f2573ab73e62" providerId="ADAL" clId="{E272E714-B8B2-4070-B735-73D0AD0661B3}" dt="2017-04-06T23:24:48.428" v="150" actId="6549"/>
          <ac:spMkLst>
            <pc:docMk/>
            <pc:sldMk cId="827022026" sldId="264"/>
            <ac:spMk id="3" creationId="{00000000-0000-0000-0000-000000000000}"/>
          </ac:spMkLst>
        </pc:spChg>
      </pc:sldChg>
      <pc:sldChg chg="modSp">
        <pc:chgData name="Travis Plunk" userId="278d878a-36f4-43e4-bc73-f2573ab73e62" providerId="ADAL" clId="{E272E714-B8B2-4070-B735-73D0AD0661B3}" dt="2017-04-06T23:32:06.139" v="153" actId="20577"/>
        <pc:sldMkLst>
          <pc:docMk/>
          <pc:sldMk cId="760914949" sldId="265"/>
        </pc:sldMkLst>
        <pc:spChg chg="mod">
          <ac:chgData name="Travis Plunk" userId="278d878a-36f4-43e4-bc73-f2573ab73e62" providerId="ADAL" clId="{E272E714-B8B2-4070-B735-73D0AD0661B3}" dt="2017-04-06T23:32:06.139" v="153" actId="20577"/>
          <ac:spMkLst>
            <pc:docMk/>
            <pc:sldMk cId="760914949" sldId="265"/>
            <ac:spMk id="3" creationId="{00000000-0000-0000-0000-000000000000}"/>
          </ac:spMkLst>
        </pc:spChg>
      </pc:sldChg>
      <pc:sldChg chg="modSp del">
        <pc:chgData name="Travis Plunk" userId="278d878a-36f4-43e4-bc73-f2573ab73e62" providerId="ADAL" clId="{E272E714-B8B2-4070-B735-73D0AD0661B3}" dt="2017-04-06T23:46:41.030" v="276" actId="2696"/>
        <pc:sldMkLst>
          <pc:docMk/>
          <pc:sldMk cId="2184793062" sldId="266"/>
        </pc:sldMkLst>
        <pc:spChg chg="mod">
          <ac:chgData name="Travis Plunk" userId="278d878a-36f4-43e4-bc73-f2573ab73e62" providerId="ADAL" clId="{E272E714-B8B2-4070-B735-73D0AD0661B3}" dt="2017-04-06T23:44:10.949" v="164" actId="20577"/>
          <ac:spMkLst>
            <pc:docMk/>
            <pc:sldMk cId="2184793062" sldId="266"/>
            <ac:spMk id="3" creationId="{4C5D6B77-4828-4356-A74A-B1303EF73E4A}"/>
          </ac:spMkLst>
        </pc:spChg>
      </pc:sldChg>
      <pc:sldChg chg="modSp">
        <pc:chgData name="Travis Plunk" userId="278d878a-36f4-43e4-bc73-f2573ab73e62" providerId="ADAL" clId="{E272E714-B8B2-4070-B735-73D0AD0661B3}" dt="2017-04-06T23:46:27.137" v="275" actId="6549"/>
        <pc:sldMkLst>
          <pc:docMk/>
          <pc:sldMk cId="1295655109" sldId="273"/>
        </pc:sldMkLst>
        <pc:spChg chg="mod">
          <ac:chgData name="Travis Plunk" userId="278d878a-36f4-43e4-bc73-f2573ab73e62" providerId="ADAL" clId="{E272E714-B8B2-4070-B735-73D0AD0661B3}" dt="2017-04-06T23:46:27.137" v="275" actId="6549"/>
          <ac:spMkLst>
            <pc:docMk/>
            <pc:sldMk cId="1295655109" sldId="273"/>
            <ac:spMk id="3" creationId="{00000000-0000-0000-0000-000000000000}"/>
          </ac:spMkLst>
        </pc:spChg>
      </pc:sldChg>
      <pc:sldChg chg="modSp add ord">
        <pc:chgData name="Travis Plunk" userId="278d878a-36f4-43e4-bc73-f2573ab73e62" providerId="ADAL" clId="{E272E714-B8B2-4070-B735-73D0AD0661B3}" dt="2017-04-11T17:57:30.048" v="448" actId="20577"/>
        <pc:sldMkLst>
          <pc:docMk/>
          <pc:sldMk cId="808263405" sldId="274"/>
        </pc:sldMkLst>
        <pc:spChg chg="mod">
          <ac:chgData name="Travis Plunk" userId="278d878a-36f4-43e4-bc73-f2573ab73e62" providerId="ADAL" clId="{E272E714-B8B2-4070-B735-73D0AD0661B3}" dt="2017-04-11T17:57:30.048" v="448" actId="20577"/>
          <ac:spMkLst>
            <pc:docMk/>
            <pc:sldMk cId="808263405" sldId="274"/>
            <ac:spMk id="3" creationId="{FB49ADE8-5FEF-4A96-89F8-6D014262B107}"/>
          </ac:spMkLst>
        </pc:spChg>
        <pc:spChg chg="mod">
          <ac:chgData name="Travis Plunk" userId="278d878a-36f4-43e4-bc73-f2573ab73e62" providerId="ADAL" clId="{E272E714-B8B2-4070-B735-73D0AD0661B3}" dt="2017-04-06T23:08:25.784" v="42" actId="20577"/>
          <ac:spMkLst>
            <pc:docMk/>
            <pc:sldMk cId="808263405" sldId="274"/>
            <ac:spMk id="2" creationId="{602AC57E-EE8B-4361-963F-2E78F3DB14A9}"/>
          </ac:spMkLst>
        </pc:spChg>
      </pc:sldChg>
      <pc:sldChg chg="modSp add ord">
        <pc:chgData name="Travis Plunk" userId="278d878a-36f4-43e4-bc73-f2573ab73e62" providerId="ADAL" clId="{E272E714-B8B2-4070-B735-73D0AD0661B3}" dt="2017-04-06T23:56:42.168" v="362" actId="20577"/>
        <pc:sldMkLst>
          <pc:docMk/>
          <pc:sldMk cId="4171498643" sldId="275"/>
        </pc:sldMkLst>
        <pc:spChg chg="mod">
          <ac:chgData name="Travis Plunk" userId="278d878a-36f4-43e4-bc73-f2573ab73e62" providerId="ADAL" clId="{E272E714-B8B2-4070-B735-73D0AD0661B3}" dt="2017-04-06T23:56:42.168" v="362" actId="20577"/>
          <ac:spMkLst>
            <pc:docMk/>
            <pc:sldMk cId="4171498643" sldId="275"/>
            <ac:spMk id="2" creationId="{94067A69-6E49-48A9-8CC8-E124E4B2D1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1E229-5939-4D15-B76A-B18F657D01B4}" type="datetimeFigureOut">
              <a:rPr lang="en-US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B64A3-7097-437C-A319-6C95AD8D61F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6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not every build? </a:t>
            </a:r>
            <a:endParaRPr lang="en-US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6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9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0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96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B64A3-7097-437C-A319-6C95AD8D61F8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0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12318" y="87218"/>
            <a:ext cx="1396124" cy="14278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1" y="153559"/>
            <a:ext cx="1396124" cy="14278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2460" y="87217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02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1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47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9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3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7335" y="225648"/>
            <a:ext cx="1396124" cy="1427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88892" y="225648"/>
            <a:ext cx="1396124" cy="14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3114" y="225648"/>
            <a:ext cx="1396124" cy="14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8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4/11/2017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veralls.io/github/PowerShell/PowerShell?branch=mast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ravisPlunk" TargetMode="External"/><Relationship Id="rId2" Type="http://schemas.openxmlformats.org/officeDocument/2006/relationships/hyperlink" Target="https://github.com/TravisEz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jwtruher" TargetMode="External"/><Relationship Id="rId4" Type="http://schemas.openxmlformats.org/officeDocument/2006/relationships/hyperlink" Target="https://github.com/JamesWTruher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owerShell/PowerShell/tree/master/test/tools/OpenCover" TargetMode="External"/><Relationship Id="rId3" Type="http://schemas.openxmlformats.org/officeDocument/2006/relationships/hyperlink" Target="https://github.com/pester/Pester/pull/341" TargetMode="External"/><Relationship Id="rId7" Type="http://schemas.openxmlformats.org/officeDocument/2006/relationships/hyperlink" Target="https://coveralls.io/github/PowerShell/PowerShell?branch=mast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Cover/opencover" TargetMode="External"/><Relationship Id="rId5" Type="http://schemas.openxmlformats.org/officeDocument/2006/relationships/hyperlink" Target="https://github.com/PowerShell/DscResource.Tests/tree/dev/DscResource.CodeCoverage" TargetMode="External"/><Relationship Id="rId4" Type="http://schemas.openxmlformats.org/officeDocument/2006/relationships/hyperlink" Target="https://ci.appveyor.com/project/PowerShell/xsqlserver/build/5.0.857.0#L408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xSQLServer/pull/403" TargetMode="External"/><Relationship Id="rId2" Type="http://schemas.openxmlformats.org/officeDocument/2006/relationships/hyperlink" Target="https://codecov.io/gh/PowerShell/xSQLServer/branch/de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cov.io/gh/PowerShell/SecurityPolicyDsc/src/cd470886b57de5f96ac9d5835953925aa0586840/DSCResources/MSFT_SecurityTemplate/MSFT_SecurityTemplate.psm1" TargetMode="External"/><Relationship Id="rId4" Type="http://schemas.openxmlformats.org/officeDocument/2006/relationships/hyperlink" Target="https://github.com/PowerShell/PSDscResources/pull/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Coverage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Reporting for PowerShell and DSC Resources</a:t>
            </a:r>
          </a:p>
        </p:txBody>
      </p:sp>
    </p:spTree>
    <p:extLst>
      <p:ext uri="{BB962C8B-B14F-4D97-AF65-F5344CB8AC3E}">
        <p14:creationId xmlns:p14="http://schemas.microsoft.com/office/powerpoint/2010/main" val="84820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coverage from Unit vs Integration tests separately.</a:t>
            </a:r>
          </a:p>
        </p:txBody>
      </p:sp>
    </p:spTree>
    <p:extLst>
      <p:ext uri="{BB962C8B-B14F-4D97-AF65-F5344CB8AC3E}">
        <p14:creationId xmlns:p14="http://schemas.microsoft.com/office/powerpoint/2010/main" val="76091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7A69-6E49-48A9-8CC8-E124E4B2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Code Coverage in </a:t>
            </a:r>
            <a:br>
              <a:rPr lang="en-US">
                <a:solidFill>
                  <a:schemeClr val="tx1"/>
                </a:solidFill>
              </a:rPr>
            </a:br>
            <a:r>
              <a:rPr lang="en-US"/>
              <a:t>PowerShell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PowerShell Core</a:t>
            </a:r>
          </a:p>
          <a:p>
            <a:pPr lvl="1"/>
            <a:r>
              <a:rPr lang="en-US"/>
              <a:t>OSS on </a:t>
            </a:r>
            <a:r>
              <a:rPr lang="en-US" err="1"/>
              <a:t>Github</a:t>
            </a:r>
            <a:endParaRPr lang="en-US" err="1">
              <a:solidFill>
                <a:schemeClr val="tx1"/>
              </a:solidFill>
            </a:endParaRPr>
          </a:p>
          <a:p>
            <a:pPr lvl="1"/>
            <a:r>
              <a:rPr lang="en-US"/>
              <a:t>Using </a:t>
            </a:r>
            <a:r>
              <a:rPr lang="en-US" err="1"/>
              <a:t>AppVeyor</a:t>
            </a:r>
            <a:r>
              <a:rPr lang="en-US"/>
              <a:t> and Travis-CI for continuous integration</a:t>
            </a:r>
          </a:p>
          <a:p>
            <a:r>
              <a:rPr lang="en-US"/>
              <a:t>Goals</a:t>
            </a:r>
          </a:p>
          <a:p>
            <a:pPr lvl="1"/>
            <a:r>
              <a:rPr lang="en-US"/>
              <a:t>Measure and publish coverage as part of release criteria</a:t>
            </a:r>
          </a:p>
          <a:p>
            <a:pPr lvl="1"/>
            <a:r>
              <a:rPr lang="en-US"/>
              <a:t>Provide coverage on daily builds to measure progress</a:t>
            </a:r>
          </a:p>
          <a:p>
            <a:pPr lvl="1"/>
            <a:r>
              <a:rPr lang="en-US"/>
              <a:t>Enable </a:t>
            </a:r>
            <a:r>
              <a:rPr lang="en-US" i="1"/>
              <a:t>easier</a:t>
            </a:r>
            <a:r>
              <a:rPr lang="en-US"/>
              <a:t> generation of coverage data by developers</a:t>
            </a:r>
          </a:p>
        </p:txBody>
      </p:sp>
    </p:spTree>
    <p:extLst>
      <p:ext uri="{BB962C8B-B14F-4D97-AF65-F5344CB8AC3E}">
        <p14:creationId xmlns:p14="http://schemas.microsoft.com/office/powerpoint/2010/main" val="286275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Search for tools</a:t>
            </a:r>
          </a:p>
          <a:p>
            <a:pPr lvl="1"/>
            <a:r>
              <a:rPr lang="en-US"/>
              <a:t>Code coverage tools not yet available on non-Windows platforms</a:t>
            </a:r>
          </a:p>
          <a:p>
            <a:r>
              <a:rPr lang="en-US"/>
              <a:t>Run in CI?</a:t>
            </a:r>
          </a:p>
          <a:p>
            <a:pPr lvl="1"/>
            <a:r>
              <a:rPr lang="en-US"/>
              <a:t>Nope – first run of tools took 4 hours</a:t>
            </a:r>
          </a:p>
          <a:p>
            <a:r>
              <a:rPr lang="en-US"/>
              <a:t>Run in Azure</a:t>
            </a:r>
          </a:p>
          <a:p>
            <a:pPr lvl="1"/>
            <a:r>
              <a:rPr lang="en-US"/>
              <a:t>Azure function</a:t>
            </a:r>
          </a:p>
          <a:p>
            <a:pPr lvl="1"/>
            <a:r>
              <a:rPr lang="en-US"/>
              <a:t>VM</a:t>
            </a:r>
          </a:p>
          <a:p>
            <a:r>
              <a:rPr lang="en-US"/>
              <a:t>Improve Developer Experience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5FCBEF"/>
                </a:solidFill>
                <a:latin typeface="Trebuchet MS"/>
              </a:rP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404040"/>
                </a:solidFill>
                <a:latin typeface="Trebuchet MS"/>
              </a:rPr>
              <a:t>Where</a:t>
            </a:r>
            <a:r>
              <a:rPr lang="en-US">
                <a:solidFill>
                  <a:srgbClr val="404040"/>
                </a:solidFill>
                <a:latin typeface="Trebuchet MS"/>
              </a:rPr>
              <a:t> to Run?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Trebuchet MS"/>
              </a:rPr>
              <a:t>Azure </a:t>
            </a:r>
            <a:r>
              <a:rPr lang="en-US" sz="1800">
                <a:solidFill>
                  <a:srgbClr val="404040"/>
                </a:solidFill>
                <a:latin typeface="Trebuchet MS"/>
              </a:rPr>
              <a:t>VM </a:t>
            </a:r>
            <a:endParaRPr lang="en-US" sz="1800">
              <a:solidFill>
                <a:schemeClr val="tx1"/>
              </a:solidFill>
              <a:latin typeface="Trebuchet MS"/>
            </a:endParaRPr>
          </a:p>
          <a:p>
            <a:r>
              <a:rPr lang="en-US" sz="2000">
                <a:solidFill>
                  <a:srgbClr val="404040"/>
                </a:solidFill>
                <a:latin typeface="Trebuchet MS"/>
              </a:rPr>
              <a:t>Automate Execution 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</a:rPr>
              <a:t>Install daily PowerShell Core package 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</a:rPr>
              <a:t>Install tests 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</a:rPr>
              <a:t>Execute tests 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</a:rPr>
              <a:t>Upload results to Coveralls </a:t>
            </a:r>
          </a:p>
          <a:p>
            <a:r>
              <a:rPr lang="en-US" sz="2000">
                <a:solidFill>
                  <a:srgbClr val="404040"/>
                </a:solidFill>
                <a:latin typeface="Trebuchet MS"/>
              </a:rPr>
              <a:t>Developer Experience</a:t>
            </a:r>
          </a:p>
          <a:p>
            <a:pPr lvl="1"/>
            <a:r>
              <a:rPr lang="en-US" sz="1800">
                <a:solidFill>
                  <a:srgbClr val="404040"/>
                </a:solidFill>
                <a:latin typeface="Trebuchet MS"/>
              </a:rPr>
              <a:t>Create </a:t>
            </a:r>
            <a:r>
              <a:rPr lang="en-US" sz="1800" err="1">
                <a:solidFill>
                  <a:srgbClr val="404040"/>
                </a:solidFill>
                <a:latin typeface="Trebuchet MS"/>
              </a:rPr>
              <a:t>OpenCover</a:t>
            </a:r>
            <a:r>
              <a:rPr lang="en-US" sz="1800">
                <a:solidFill>
                  <a:srgbClr val="404040"/>
                </a:solidFill>
                <a:latin typeface="Trebuchet MS"/>
              </a:rPr>
              <a:t> module  </a:t>
            </a:r>
            <a:endParaRPr lang="en-US" sz="1800">
              <a:solidFill>
                <a:schemeClr val="tx1"/>
              </a:solidFill>
              <a:latin typeface="Trebuchet MS"/>
            </a:endParaRPr>
          </a:p>
          <a:p>
            <a:pPr marL="0" indent="0">
              <a:buNone/>
            </a:pPr>
            <a:endParaRPr lang="en-US" sz="200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928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  <a:hlinkClick r:id="rId3"/>
              </a:rPr>
              <a:t>https://coveralls.io/github/PowerShell/PowerShell?branch=master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7" y="2714625"/>
            <a:ext cx="8784908" cy="31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62150"/>
            <a:ext cx="8357897" cy="4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OpenCover</a:t>
            </a:r>
            <a:r>
              <a:rPr lang="en-US"/>
              <a:t> module</a:t>
            </a:r>
          </a:p>
          <a:p>
            <a:pPr lvl="1"/>
            <a:r>
              <a:rPr lang="en-US"/>
              <a:t>Install-</a:t>
            </a:r>
            <a:r>
              <a:rPr lang="en-US" err="1"/>
              <a:t>OpenCover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Invoke-</a:t>
            </a:r>
            <a:r>
              <a:rPr lang="en-US" err="1">
                <a:solidFill>
                  <a:srgbClr val="404040"/>
                </a:solidFill>
              </a:rPr>
              <a:t>OpenCover</a:t>
            </a:r>
          </a:p>
          <a:p>
            <a:pPr lvl="2"/>
            <a:r>
              <a:rPr lang="en-US"/>
              <a:t>Improves consistency in executing local coverage runs</a:t>
            </a:r>
            <a:endParaRPr lang="en-US">
              <a:solidFill>
                <a:schemeClr val="tx1"/>
              </a:solidFill>
            </a:endParaRPr>
          </a:p>
          <a:p>
            <a:pPr lvl="2"/>
            <a:r>
              <a:rPr lang="en-US"/>
              <a:t>Partial run execution</a:t>
            </a:r>
          </a:p>
          <a:p>
            <a:pPr lvl="1"/>
            <a:r>
              <a:rPr lang="en-US" err="1"/>
              <a:t>OpenCover</a:t>
            </a:r>
            <a:r>
              <a:rPr lang="en-US"/>
              <a:t> Reports</a:t>
            </a:r>
          </a:p>
          <a:p>
            <a:pPr lvl="1"/>
            <a:r>
              <a:rPr lang="en-US"/>
              <a:t>Get-</a:t>
            </a:r>
            <a:r>
              <a:rPr lang="en-US" err="1"/>
              <a:t>CodeCoverage</a:t>
            </a:r>
          </a:p>
          <a:p>
            <a:pPr lvl="2"/>
            <a:r>
              <a:rPr lang="en-US"/>
              <a:t>Assembly or Class</a:t>
            </a:r>
          </a:p>
          <a:p>
            <a:pPr lvl="2"/>
            <a:r>
              <a:rPr lang="en-US"/>
              <a:t>Measures Branch or Sequence</a:t>
            </a:r>
          </a:p>
          <a:p>
            <a:pPr lvl="1"/>
            <a:r>
              <a:rPr lang="en-US"/>
              <a:t>Compare-</a:t>
            </a:r>
            <a:r>
              <a:rPr lang="en-US" err="1"/>
              <a:t>CodeCoverage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Compare 2 different coverage runs</a:t>
            </a:r>
          </a:p>
        </p:txBody>
      </p:sp>
    </p:spTree>
    <p:extLst>
      <p:ext uri="{BB962C8B-B14F-4D97-AF65-F5344CB8AC3E}">
        <p14:creationId xmlns:p14="http://schemas.microsoft.com/office/powerpoint/2010/main" val="30229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 Experience – </a:t>
            </a:r>
            <a:r>
              <a:rPr lang="en-US" err="1"/>
              <a:t>OpenCover</a:t>
            </a:r>
            <a:r>
              <a:rPr lang="en-US"/>
              <a:t> Reporting</a:t>
            </a:r>
            <a:endParaRPr lang="en-US">
              <a:solidFill>
                <a:srgbClr val="5FCBEF"/>
              </a:solidFill>
              <a:latin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79" y="1990725"/>
            <a:ext cx="9495128" cy="371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2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9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C57E-EE8B-4361-963F-2E78F3D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ADE8-5FEF-4A96-89F8-6D014262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DSC Resource</a:t>
            </a:r>
          </a:p>
          <a:p>
            <a:pPr lvl="1"/>
            <a:r>
              <a:rPr lang="en-US" dirty="0"/>
              <a:t>Travis Plunk</a:t>
            </a:r>
          </a:p>
          <a:p>
            <a:pPr lvl="2"/>
            <a:r>
              <a:rPr lang="en-US" dirty="0"/>
              <a:t>GitHub - </a:t>
            </a:r>
            <a:r>
              <a:rPr lang="en-US" dirty="0">
                <a:hlinkClick r:id="rId2"/>
              </a:rPr>
              <a:t>@TravisEz13</a:t>
            </a:r>
            <a:endParaRPr lang="en-US" dirty="0"/>
          </a:p>
          <a:p>
            <a:pPr lvl="2"/>
            <a:r>
              <a:rPr lang="en-US" dirty="0"/>
              <a:t>Twitter - 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TravisPlunk</a:t>
            </a:r>
            <a:endParaRPr lang="en-US" dirty="0"/>
          </a:p>
          <a:p>
            <a:r>
              <a:rPr lang="en-US" dirty="0"/>
              <a:t>PowerShell Core</a:t>
            </a:r>
          </a:p>
          <a:p>
            <a:pPr lvl="1"/>
            <a:r>
              <a:rPr lang="en-US" dirty="0"/>
              <a:t>James Truher</a:t>
            </a:r>
          </a:p>
          <a:p>
            <a:pPr lvl="2"/>
            <a:r>
              <a:rPr lang="en-US" dirty="0"/>
              <a:t>GitHub - </a:t>
            </a:r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JamesWTruher</a:t>
            </a:r>
            <a:endParaRPr lang="en-US" dirty="0"/>
          </a:p>
          <a:p>
            <a:pPr lvl="2"/>
            <a:r>
              <a:rPr lang="en-US" dirty="0"/>
              <a:t>Twitter -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jwtruher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6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DSC</a:t>
            </a:r>
          </a:p>
          <a:p>
            <a:pPr lvl="1"/>
            <a:r>
              <a:rPr lang="en-US" i="1" dirty="0"/>
              <a:t>Pester Pull Request - </a:t>
            </a:r>
            <a:r>
              <a:rPr lang="en-US" i="1" dirty="0">
                <a:hlinkClick r:id="rId3"/>
              </a:rPr>
              <a:t>#341</a:t>
            </a:r>
            <a:endParaRPr lang="en-US" i="1" dirty="0"/>
          </a:p>
          <a:p>
            <a:pPr lvl="1"/>
            <a:r>
              <a:rPr lang="en-US" i="1" dirty="0">
                <a:hlinkClick r:id="rId4"/>
              </a:rPr>
              <a:t>Code coverage Report – Before</a:t>
            </a:r>
            <a:endParaRPr lang="en-US" i="1" dirty="0"/>
          </a:p>
          <a:p>
            <a:pPr lvl="1"/>
            <a:r>
              <a:rPr lang="en-US" i="1" dirty="0">
                <a:hlinkClick r:id="rId5"/>
              </a:rPr>
              <a:t>Code Coverage Converter</a:t>
            </a:r>
            <a:endParaRPr lang="en-US" i="1" dirty="0"/>
          </a:p>
          <a:p>
            <a:r>
              <a:rPr lang="en-US" dirty="0">
                <a:solidFill>
                  <a:srgbClr val="000000"/>
                </a:solidFill>
              </a:rPr>
              <a:t>PowerShell 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hlinkClick r:id="rId6"/>
              </a:rPr>
              <a:t>https://github.com/OpenCover/opencover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hlinkClick r:id="rId7"/>
              </a:rPr>
              <a:t>https://coveralls.io/github/PowerShell/PowerShell?branch=master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hlinkClick r:id="rId8"/>
              </a:rPr>
              <a:t>https://github.com/PowerShell/PowerShell/tree/master/test/tools/OpenCover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 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Desired State Configuration Resources</a:t>
            </a:r>
          </a:p>
          <a:p>
            <a:pPr lvl="1"/>
            <a:r>
              <a:rPr lang="en-US"/>
              <a:t>Open Source Software (OSS)</a:t>
            </a:r>
          </a:p>
          <a:p>
            <a:pPr lvl="1"/>
            <a:r>
              <a:rPr lang="en-US"/>
              <a:t>GitHub</a:t>
            </a:r>
          </a:p>
          <a:p>
            <a:pPr lvl="1"/>
            <a:r>
              <a:rPr lang="en-US"/>
              <a:t>AppVeyor is used for Continuous Integration (CI)</a:t>
            </a:r>
          </a:p>
          <a:p>
            <a:pPr lvl="1"/>
            <a:r>
              <a:rPr lang="en-US"/>
              <a:t>PowerShell Script and Class based</a:t>
            </a:r>
          </a:p>
          <a:p>
            <a:r>
              <a:rPr lang="en-US"/>
              <a:t>Goals</a:t>
            </a:r>
          </a:p>
          <a:p>
            <a:pPr lvl="1"/>
            <a:r>
              <a:rPr lang="en-US"/>
              <a:t>Make it easier for Pull Request (PR) Reviewers to decide if a PR meets the bar.</a:t>
            </a:r>
          </a:p>
          <a:p>
            <a:pPr lvl="1"/>
            <a:r>
              <a:rPr lang="en-US"/>
              <a:t>Make it easier for Contributors to find what code is not covered.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7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the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Results are buried is CI log</a:t>
            </a:r>
          </a:p>
          <a:p>
            <a:r>
              <a:rPr lang="en-US"/>
              <a:t>Results are not very readable</a:t>
            </a:r>
          </a:p>
          <a:p>
            <a:pPr lvl="1"/>
            <a:r>
              <a:rPr lang="en-US"/>
              <a:t>For the reviewer difficult to answer:</a:t>
            </a:r>
          </a:p>
          <a:p>
            <a:pPr lvl="2"/>
            <a:r>
              <a:rPr lang="en-US"/>
              <a:t>Did the author cover the code they changed?</a:t>
            </a:r>
          </a:p>
          <a:p>
            <a:pPr lvl="1"/>
            <a:r>
              <a:rPr lang="en-US"/>
              <a:t>For the author difficult to answer:</a:t>
            </a:r>
          </a:p>
          <a:p>
            <a:pPr lvl="2"/>
            <a:r>
              <a:rPr lang="en-US"/>
              <a:t>What code have I not covered?</a:t>
            </a:r>
          </a:p>
        </p:txBody>
      </p:sp>
    </p:spTree>
    <p:extLst>
      <p:ext uri="{BB962C8B-B14F-4D97-AF65-F5344CB8AC3E}">
        <p14:creationId xmlns:p14="http://schemas.microsoft.com/office/powerpoint/2010/main" val="241978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the Change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5" y="1837678"/>
            <a:ext cx="9646405" cy="41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Update Pester (PowerShell OSS test framework) to output all the data needed.</a:t>
            </a:r>
          </a:p>
          <a:p>
            <a:pPr lvl="1"/>
            <a:r>
              <a:rPr lang="en-US"/>
              <a:t>Add Hit Lines.</a:t>
            </a:r>
          </a:p>
          <a:p>
            <a:r>
              <a:rPr lang="en-US"/>
              <a:t>A common module used to run and process Pester results (OSS community contribution.)</a:t>
            </a:r>
          </a:p>
          <a:p>
            <a:pPr lvl="1"/>
            <a:r>
              <a:rPr lang="en-US"/>
              <a:t>This code include detection of code files in a way that was specific to the DSC Resources and did not belong in Pester. </a:t>
            </a:r>
          </a:p>
          <a:p>
            <a:r>
              <a:rPr lang="en-US"/>
              <a:t>Convert the code coverage object produced by Pester into the JSON format supported by CodeCov.io.  </a:t>
            </a:r>
          </a:p>
          <a:p>
            <a:pPr lvl="1"/>
            <a:r>
              <a:rPr lang="en-US"/>
              <a:t>This could be put in Pester, but being a proprietary format probably should remain separate.</a:t>
            </a:r>
          </a:p>
          <a:p>
            <a:r>
              <a:rPr lang="en-US"/>
              <a:t>CodeCov.io provided components needed to integrate AppVeyor with the their viewer so that uploads are as automated as possible.</a:t>
            </a:r>
          </a:p>
          <a:p>
            <a:pPr lvl="1"/>
            <a:r>
              <a:rPr lang="en-US"/>
              <a:t>I worked with CodeCov.io to ensure they were not blocked.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3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689"/>
            <a:ext cx="8596668" cy="4279674"/>
          </a:xfrm>
        </p:spPr>
        <p:txBody>
          <a:bodyPr/>
          <a:lstStyle/>
          <a:p>
            <a:r>
              <a:rPr lang="en-US"/>
              <a:t>Made it easier for PR Reviewers to decide if a PR meets the bar.</a:t>
            </a:r>
          </a:p>
          <a:p>
            <a:pPr lvl="1"/>
            <a:r>
              <a:rPr lang="en-US"/>
              <a:t>More actionable report added the Pull Request.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638" y="2765576"/>
            <a:ext cx="4222060" cy="36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4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5853"/>
            <a:ext cx="8596668" cy="4405509"/>
          </a:xfrm>
        </p:spPr>
        <p:txBody>
          <a:bodyPr/>
          <a:lstStyle/>
          <a:p>
            <a:r>
              <a:rPr lang="en-US"/>
              <a:t>Made it easier for Contributors to find what code is not covered.</a:t>
            </a:r>
          </a:p>
          <a:p>
            <a:pPr lvl="1"/>
            <a:r>
              <a:rPr lang="en-US"/>
              <a:t>Link to detailed file coverage.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13" y="2867906"/>
            <a:ext cx="7669510" cy="34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the change -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</a:t>
            </a:r>
          </a:p>
          <a:p>
            <a:pPr lvl="1"/>
            <a:r>
              <a:rPr lang="en-US">
                <a:hlinkClick r:id="rId2"/>
              </a:rPr>
              <a:t>Branch overview</a:t>
            </a:r>
            <a:endParaRPr lang="en-US"/>
          </a:p>
          <a:p>
            <a:pPr lvl="1"/>
            <a:r>
              <a:rPr lang="en-US">
                <a:hlinkClick r:id="rId3"/>
              </a:rPr>
              <a:t>PR to Increase Coverage</a:t>
            </a:r>
            <a:endParaRPr lang="en-US"/>
          </a:p>
          <a:p>
            <a:pPr lvl="1"/>
            <a:r>
              <a:rPr lang="en-US">
                <a:hlinkClick r:id="rId4"/>
              </a:rPr>
              <a:t>Decreasing coverage PR</a:t>
            </a:r>
            <a:endParaRPr lang="en-US"/>
          </a:p>
          <a:p>
            <a:pPr lvl="1"/>
            <a:r>
              <a:rPr lang="en-US">
                <a:hlinkClick r:id="rId5"/>
              </a:rPr>
              <a:t>File coverage report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2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AF15685-DC9A-4B9E-8D64-16A37671869B}" vid="{2A386D54-4530-4015-9CBD-4F4E3E636E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440</Words>
  <Application>Microsoft Office PowerPoint</Application>
  <PresentationFormat>Widescreen</PresentationFormat>
  <Paragraphs>116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Code Coverage</vt:lpstr>
      <vt:lpstr>Agenda</vt:lpstr>
      <vt:lpstr>Introduction</vt:lpstr>
      <vt:lpstr>Before the Change</vt:lpstr>
      <vt:lpstr>Before the Change</vt:lpstr>
      <vt:lpstr>The Work</vt:lpstr>
      <vt:lpstr>After the change</vt:lpstr>
      <vt:lpstr>After the change</vt:lpstr>
      <vt:lpstr>After the change - Demo</vt:lpstr>
      <vt:lpstr>Future Work</vt:lpstr>
      <vt:lpstr>PowerShell Core</vt:lpstr>
      <vt:lpstr>Getting Code Coverage in  PowerShell Core</vt:lpstr>
      <vt:lpstr>Work</vt:lpstr>
      <vt:lpstr>Implementation Details</vt:lpstr>
      <vt:lpstr>Results</vt:lpstr>
      <vt:lpstr>Results</vt:lpstr>
      <vt:lpstr>Developer Experience</vt:lpstr>
      <vt:lpstr>Dev Experience – OpenCover Reporting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Coverage</dc:title>
  <cp:lastModifiedBy>Jim Truher</cp:lastModifiedBy>
  <cp:revision>1</cp:revision>
  <dcterms:modified xsi:type="dcterms:W3CDTF">2017-04-11T20:55:18Z</dcterms:modified>
</cp:coreProperties>
</file>