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72" r:id="rId3"/>
    <p:sldId id="266" r:id="rId4"/>
    <p:sldId id="271" r:id="rId5"/>
    <p:sldId id="270" r:id="rId6"/>
    <p:sldId id="258" r:id="rId7"/>
    <p:sldId id="269" r:id="rId8"/>
    <p:sldId id="260" r:id="rId9"/>
    <p:sldId id="261" r:id="rId10"/>
    <p:sldId id="262" r:id="rId11"/>
    <p:sldId id="259" r:id="rId12"/>
    <p:sldId id="273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1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0BFC4-8313-4166-9F8C-AEF6252D3F1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59C74-BF37-4597-A1DC-66C3D23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5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392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52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7E48F7-EB74-4477-B245-F8CECF7C0C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A82B6D-BC09-42E4-837C-01BD57116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048B0-6AE1-4034-BBB4-4CC40D62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8" y="1025847"/>
            <a:ext cx="7239700" cy="42689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8 Tips for Success:</a:t>
            </a:r>
            <a:br>
              <a:rPr lang="en-US" sz="15300" dirty="0"/>
            </a:br>
            <a:br>
              <a:rPr lang="en-US" sz="2700" dirty="0"/>
            </a:br>
            <a:r>
              <a:rPr lang="en-US" sz="6000" dirty="0"/>
              <a:t>Introduction to Data Analysis w/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6112-A366-418F-A415-A1D80A03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6575536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James Wilson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F9473-972A-4C96-9FB5-56DB41695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298D360-BDA5-4D06-8EC7-65F404B2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90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r>
              <a:rPr lang="en-US" dirty="0"/>
              <a:t>Join relevant 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4F81-1BF6-401F-AA2B-4FBCE787C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datasets to have a full picture of the data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r>
              <a:rPr lang="en-US" dirty="0" err="1"/>
              <a:t>pd.melt</a:t>
            </a:r>
            <a:r>
              <a:rPr lang="en-US" dirty="0"/>
              <a:t>()</a:t>
            </a:r>
          </a:p>
          <a:p>
            <a:r>
              <a:rPr lang="en-US" dirty="0" err="1"/>
              <a:t>pd.merge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join or merge in python pandas 1">
            <a:extLst>
              <a:ext uri="{FF2B5EF4-FFF2-40B4-BE49-F238E27FC236}">
                <a16:creationId xmlns:a16="http://schemas.microsoft.com/office/drawing/2014/main" id="{29CECE13-278C-4658-BA0E-BB28496B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2" y="1648449"/>
            <a:ext cx="50958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3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#6:</a:t>
            </a:r>
            <a:br>
              <a:rPr lang="en-US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df_sub</a:t>
            </a:r>
            <a:r>
              <a:rPr lang="en-US" dirty="0"/>
              <a:t> = df[‘numeric’] &gt; x</a:t>
            </a:r>
          </a:p>
          <a:p>
            <a:r>
              <a:rPr lang="en-US" dirty="0" err="1"/>
              <a:t>df_sub.sum</a:t>
            </a:r>
            <a:r>
              <a:rPr lang="en-US" dirty="0"/>
              <a:t>() &amp; </a:t>
            </a:r>
            <a:r>
              <a:rPr lang="en-US" dirty="0" err="1"/>
              <a:t>df_sub.mean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/>
          <a:lstStyle/>
          <a:p>
            <a:pPr algn="ctr"/>
            <a:r>
              <a:rPr lang="en-US" dirty="0"/>
              <a:t>Tip 7:</a:t>
            </a:r>
            <a:br>
              <a:rPr lang="en-US" dirty="0"/>
            </a:br>
            <a:r>
              <a:rPr lang="en-US" dirty="0"/>
              <a:t>Evaluating categorical variables with frequency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 err="1"/>
              <a:t>agg</a:t>
            </a:r>
            <a:r>
              <a:rPr lang="en-US" dirty="0"/>
              <a:t>([‘count’])</a:t>
            </a:r>
          </a:p>
        </p:txBody>
      </p:sp>
    </p:spTree>
    <p:extLst>
      <p:ext uri="{BB962C8B-B14F-4D97-AF65-F5344CB8AC3E}">
        <p14:creationId xmlns:p14="http://schemas.microsoft.com/office/powerpoint/2010/main" val="378754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#8:</a:t>
            </a:r>
            <a:br>
              <a:rPr lang="en-US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Visualize and communicate your results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3A932-386F-4A84-9DAF-AD286372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25" y="1143293"/>
            <a:ext cx="5422969" cy="4268965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Accept">
            <a:extLst>
              <a:ext uri="{FF2B5EF4-FFF2-40B4-BE49-F238E27FC236}">
                <a16:creationId xmlns:a16="http://schemas.microsoft.com/office/drawing/2014/main" id="{1F2BDC17-E2FE-4BB8-9D3E-2A505B84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377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6897-C518-485B-8975-620D8BF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Download Anaconda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anaconda python">
            <a:extLst>
              <a:ext uri="{FF2B5EF4-FFF2-40B4-BE49-F238E27FC236}">
                <a16:creationId xmlns:a16="http://schemas.microsoft.com/office/drawing/2014/main" id="{554EEF07-0D0F-41AD-9DFD-0EBE5D085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60" y="567268"/>
            <a:ext cx="3959480" cy="197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0722DB5-22C3-4B70-8F87-CE202223908A}"/>
              </a:ext>
            </a:extLst>
          </p:cNvPr>
          <p:cNvSpPr txBox="1">
            <a:spLocks/>
          </p:cNvSpPr>
          <p:nvPr/>
        </p:nvSpPr>
        <p:spPr>
          <a:xfrm>
            <a:off x="5181600" y="3109845"/>
            <a:ext cx="6248400" cy="2482228"/>
          </a:xfrm>
          <a:prstGeom prst="rect">
            <a:avLst/>
          </a:prstGeom>
        </p:spPr>
        <p:txBody>
          <a:bodyPr/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 version 3.7 from </a:t>
            </a:r>
            <a:r>
              <a:rPr lang="en-US" dirty="0">
                <a:hlinkClick r:id="rId3"/>
              </a:rPr>
              <a:t>https://www.anaconda.com/distribution/</a:t>
            </a:r>
            <a:endParaRPr lang="en-US" dirty="0"/>
          </a:p>
          <a:p>
            <a:r>
              <a:rPr lang="en-US" dirty="0"/>
              <a:t>Once downloaded – open up Jupiter Notebooks </a:t>
            </a:r>
          </a:p>
        </p:txBody>
      </p:sp>
    </p:spTree>
    <p:extLst>
      <p:ext uri="{BB962C8B-B14F-4D97-AF65-F5344CB8AC3E}">
        <p14:creationId xmlns:p14="http://schemas.microsoft.com/office/powerpoint/2010/main" val="179965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231D-5943-4E51-A359-773A3410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8" y="553328"/>
            <a:ext cx="4367890" cy="4952492"/>
          </a:xfrm>
        </p:spPr>
        <p:txBody>
          <a:bodyPr/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r>
              <a:rPr lang="en-US" dirty="0"/>
              <a:t>Jeopardy Player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643C-558B-4338-8DCE-8BB9E4B0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9104" y="334736"/>
            <a:ext cx="6248400" cy="248894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Jeopardy Archive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D683-FAED-498A-BD7D-810B9E3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9104" y="3663160"/>
            <a:ext cx="6248400" cy="248222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@</a:t>
            </a:r>
            <a:r>
              <a:rPr lang="en-US" b="1" dirty="0" err="1"/>
              <a:t>CoolJeopardyStories</a:t>
            </a:r>
            <a:r>
              <a:rPr lang="en-US" b="1" dirty="0"/>
              <a:t> Twitter Account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16020-1C51-45F5-B704-85619A51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89" y="765165"/>
            <a:ext cx="3573827" cy="248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65543-D5C2-4D68-8F9D-5C63D020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98" y="4093590"/>
            <a:ext cx="2992610" cy="2338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38850-4B92-4129-8CD5-40B43BA4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3192865"/>
            <a:ext cx="4634882" cy="26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5CB3-A0E1-4C70-92BE-5614C566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r>
              <a:rPr lang="en-US" dirty="0"/>
              <a:t>Archive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D37C4-5D4D-4749-85C2-4878A2DDE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6" y="1046467"/>
            <a:ext cx="5308873" cy="14605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C093-5CE8-47DA-BB73-D249660E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109845"/>
            <a:ext cx="6248400" cy="2482228"/>
          </a:xfrm>
        </p:spPr>
        <p:txBody>
          <a:bodyPr/>
          <a:lstStyle/>
          <a:p>
            <a:r>
              <a:rPr lang="en-US" dirty="0"/>
              <a:t>Can extract the show date, player names, occupations, hometowns, final scores, and other details.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81B3E-9DEC-4B11-889F-74EDBF49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02" y="4337697"/>
            <a:ext cx="5289267" cy="13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A3E0-3E53-444D-8994-CDC79E4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r>
              <a:rPr lang="en-US" dirty="0"/>
              <a:t>Twitter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3EABE-89E9-4B3C-A098-0BC0ADF4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1" y="559678"/>
            <a:ext cx="4986557" cy="403381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92A9C7A-C814-46CE-9CDC-B7A356FB5E9F}"/>
              </a:ext>
            </a:extLst>
          </p:cNvPr>
          <p:cNvSpPr txBox="1">
            <a:spLocks/>
          </p:cNvSpPr>
          <p:nvPr/>
        </p:nvSpPr>
        <p:spPr>
          <a:xfrm>
            <a:off x="5181600" y="4756557"/>
            <a:ext cx="6248400" cy="14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extract fun facts and the show date the players shared them. </a:t>
            </a:r>
          </a:p>
          <a:p>
            <a:r>
              <a:rPr lang="en-US" dirty="0"/>
              <a:t>We can also deduce who said which fact! </a:t>
            </a:r>
          </a:p>
        </p:txBody>
      </p:sp>
    </p:spTree>
    <p:extLst>
      <p:ext uri="{BB962C8B-B14F-4D97-AF65-F5344CB8AC3E}">
        <p14:creationId xmlns:p14="http://schemas.microsoft.com/office/powerpoint/2010/main" val="158312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36298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</a:t>
            </a:r>
          </a:p>
          <a:p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allows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split()</a:t>
            </a:r>
          </a:p>
          <a:p>
            <a:r>
              <a:rPr lang="en-US" dirty="0"/>
              <a:t>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1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960A-9D1B-4187-B43B-A11DFF55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r>
              <a:rPr lang="en-US" dirty="0"/>
              <a:t>Date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73C5-DD5C-4641-AB85-6E91B81E4A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the correct format is helpful for success</a:t>
            </a:r>
          </a:p>
          <a:p>
            <a:r>
              <a:rPr lang="en-US" dirty="0"/>
              <a:t>Dates can be entered in tricky formats </a:t>
            </a:r>
          </a:p>
          <a:p>
            <a:r>
              <a:rPr lang="en-US" dirty="0"/>
              <a:t>Can create features to make for more general analysis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4A128-95C9-4BBD-B7B1-E0135C6344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pd.to_datetime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5412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Corbel</vt:lpstr>
      <vt:lpstr>Headlines</vt:lpstr>
      <vt:lpstr>8 Tips for Success:  Introduction to Data Analysis w/ Python</vt:lpstr>
      <vt:lpstr>Download Anaconda</vt:lpstr>
      <vt:lpstr>The Data: Jeopardy Player Details</vt:lpstr>
      <vt:lpstr>  Creating the Data: Archive</vt:lpstr>
      <vt:lpstr>  Creating the Data: Twitter</vt:lpstr>
      <vt:lpstr>Tip #1: Evaluate column names and types</vt:lpstr>
      <vt:lpstr>Tip #2: Detect NA’s &amp; Duplicates; why are they there?</vt:lpstr>
      <vt:lpstr>Tip #3: String cleaning &amp; variable creation</vt:lpstr>
      <vt:lpstr>Tip #4: Date conversions</vt:lpstr>
      <vt:lpstr>Tip #5: Join relevant data fields</vt:lpstr>
      <vt:lpstr>Tip #6: Numeric summaries and outlier detection</vt:lpstr>
      <vt:lpstr>Tip 7: Evaluating categorical variables with frequency tables</vt:lpstr>
      <vt:lpstr>Tip #8: Build graphics to explore ideas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Tips for Success:  Introduction to Data Analysis w/ Python</dc:title>
  <dc:creator>James Wilson</dc:creator>
  <cp:lastModifiedBy>James Wilson</cp:lastModifiedBy>
  <cp:revision>3</cp:revision>
  <dcterms:created xsi:type="dcterms:W3CDTF">2020-02-11T02:51:15Z</dcterms:created>
  <dcterms:modified xsi:type="dcterms:W3CDTF">2020-02-11T03:21:33Z</dcterms:modified>
</cp:coreProperties>
</file>