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ABD6D-9CE1-2796-3F17-FE95013B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A5DA996-8F4E-8988-46F6-3167950D9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9C75D0-282F-5275-8279-08899DA0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15-10-2025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790797-F4CB-4A9A-B8DE-0C313A8A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A2D0DD2-D537-B285-29A6-30CC38E5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250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3140F-A400-98E6-B914-2A0658B2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48F693F-3BEB-2DCC-26D5-660F8DD9C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F0146F-25CD-F6C0-8244-382236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15-10-2025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4C99F2D-0139-3D01-78EC-6760DCB9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EAD41B-5F4A-5A1A-D085-5B28F373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310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A23D63A-C4C5-B5B1-9775-77777C81B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2F1782B-B83F-7576-725B-9F0AA6D18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B422A78-0876-DEFD-8B06-5930E2E0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15-10-2025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3E393C-D256-F747-D3E3-ED5F7B6D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695BB6-9975-E6A1-F4EA-57102E50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898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5153F-1C78-B67C-FF9B-1FE0B674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5202845-F006-4D4C-2C62-10A269F0C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D16FA5-1CB9-44BE-05DB-1E70A54C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15-10-2025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17B4BED-C7AD-303A-D60F-943014E0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7050C57-235E-A12A-CE40-DBBCE5E2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860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7D575-AC0F-77D4-EE83-807A8097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74A93F1-8F50-1138-6290-24FD5D098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0B04EB1-4D95-EF77-4797-A629FBE7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15-10-2025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5BA1A2E-49D4-AA49-8216-03B6864B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498FA8-3F1B-4972-D909-98C9F59F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059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C0386-2294-65D2-9D01-DBF824A7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B26E384-8B4F-F32A-4B57-56731F2BB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347281B-E79E-8FF8-4D80-3DF1A91F0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015C3F2-861F-AB42-A0E4-1312DB4D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15-10-2025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F6A7AD0-BDA1-47F6-D1D9-4B258A56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A4EC84F-BB47-DB61-E4BD-4CE27B2E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106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0E470-2E2B-4586-39E0-AC831D8D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51F0BBE-0A76-D808-6F25-9C420EF45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C93C4D4-3467-5E05-CE2A-6F5498ACC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2F84F50-010A-3762-9CD4-F0F7AA7BF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0466B89-1FAA-917E-2070-78909688B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4EA8C15-FD75-E911-EC48-58DE4DDB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15-10-2025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F9B61BC-BF35-6D18-C444-16805C36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94C3BC2-646A-5884-DA6F-5C9762F8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365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3D377-A7DD-E935-A6B7-32AB3D6A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85240ED-F08D-3D09-9A77-6B9EBE5F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15-10-2025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84BD92F-1018-6E93-D28F-C15955EC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5C091E5-9D03-4C52-B1B6-40F7E0CE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675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C677C9F-BED4-7296-4B4F-FC40DFCA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15-10-2025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F0ADFA2-FD9D-E0CF-F701-55446BE7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E30C52E-3504-E910-A70C-4243E89D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234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7626C-8332-8510-7F5B-B6AA4A77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FDCC8C-8E77-F151-AF2F-29A2010AF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DE5442E-A571-80EB-8CC2-3E080FFC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6B8CF1B-ABF4-C262-9443-978C0738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15-10-2025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099EA41-D99F-1EC7-6354-B69A98A1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C74EE5F-92C9-8260-BAB3-811AB92F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154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7C11E-ADBD-27F8-A172-73E79705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C630CDC-F814-6BCA-BD94-214608AC8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A642D58-76C8-7971-FF2E-BA060FA59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F104F8C-25CC-55D6-E7FD-0988BCF6B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15-10-2025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B4DD427-EBCB-61DF-0258-020F9B4A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DEAB2AC-BFC2-3A05-5F24-1F85F835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88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C985451-4164-F588-92DD-AC9FD8D1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D3384A5-64AF-B184-6FC3-0836F7622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DA0FF5-AABB-45A1-99E4-FE50A2D88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D48924-9FF0-4265-B261-43E75894504F}" type="datetimeFigureOut">
              <a:rPr lang="da-DK" smtClean="0"/>
              <a:t>15-10-2025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D9B7EA-2E65-FB20-ABA2-06690AC67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1A0538F-DFAD-4723-DBA3-49211F97F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377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084CA-EF9E-BD91-B68C-E84CF8E42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Test af PDF Downloader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360C130-A49F-99D5-ADC4-BAFF3E582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/>
              <a:t>Viktor From</a:t>
            </a:r>
          </a:p>
        </p:txBody>
      </p:sp>
    </p:spTree>
    <p:extLst>
      <p:ext uri="{BB962C8B-B14F-4D97-AF65-F5344CB8AC3E}">
        <p14:creationId xmlns:p14="http://schemas.microsoft.com/office/powerpoint/2010/main" val="263592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Test af PDF Downloader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Viktor Hugo Hersom From</dc:creator>
  <cp:lastModifiedBy>Viktor Hugo Hersom From</cp:lastModifiedBy>
  <cp:revision>1</cp:revision>
  <dcterms:created xsi:type="dcterms:W3CDTF">2025-10-15T12:45:37Z</dcterms:created>
  <dcterms:modified xsi:type="dcterms:W3CDTF">2025-10-15T12:47:54Z</dcterms:modified>
</cp:coreProperties>
</file>