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7979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81369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2145134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806129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909801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093247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696324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9366677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295039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8429439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41198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222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4F97EC1-3569-4A79-9DB8-CC79407D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Picture 4" descr="Pipette fylder bakke med prøve">
            <a:extLst>
              <a:ext uri="{FF2B5EF4-FFF2-40B4-BE49-F238E27FC236}">
                <a16:creationId xmlns:a16="http://schemas.microsoft.com/office/drawing/2014/main" id="{46CEE35F-9AFF-E9B9-A93B-4C8F7B32FC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50" r="-1" b="-1"/>
          <a:stretch>
            <a:fillRect/>
          </a:stretch>
        </p:blipFill>
        <p:spPr>
          <a:xfrm>
            <a:off x="899160" y="1"/>
            <a:ext cx="1039368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E08444-43C3-4332-B02D-F2DBC8C1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8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1084CA-EF9E-BD91-B68C-E84CF8E42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23331"/>
            <a:ext cx="9418320" cy="3875965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a-DK" sz="4400">
                <a:solidFill>
                  <a:srgbClr val="FFFFFF"/>
                </a:solidFill>
              </a:rPr>
              <a:t>Test af PDF Downloader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360C130-A49F-99D5-ADC4-BAFF3E582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595582"/>
            <a:ext cx="9418320" cy="896658"/>
          </a:xfrm>
        </p:spPr>
        <p:txBody>
          <a:bodyPr>
            <a:normAutofit/>
          </a:bodyPr>
          <a:lstStyle/>
          <a:p>
            <a:pPr algn="r"/>
            <a:r>
              <a:rPr lang="da-DK" sz="2000">
                <a:solidFill>
                  <a:srgbClr val="FFFFFF"/>
                </a:solidFill>
              </a:rPr>
              <a:t>Viktor From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848F31-B9E9-4B45-86EB-66A7D70D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97500"/>
            <a:ext cx="255031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290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7FB84-B905-7581-6FB1-6A23594A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3484FC-0DD0-6610-71B2-75316371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Kodekvalitet</a:t>
            </a:r>
          </a:p>
          <a:p>
            <a:r>
              <a:rPr lang="da-DK" dirty="0"/>
              <a:t>Funktioner under test.</a:t>
            </a:r>
          </a:p>
          <a:p>
            <a:r>
              <a:rPr lang="da-DK" dirty="0"/>
              <a:t>Design af test.</a:t>
            </a:r>
          </a:p>
          <a:p>
            <a:r>
              <a:rPr lang="da-DK" dirty="0"/>
              <a:t>Testresultater</a:t>
            </a:r>
          </a:p>
          <a:p>
            <a:r>
              <a:rPr lang="da-DK" dirty="0"/>
              <a:t>Konklusion</a:t>
            </a:r>
          </a:p>
        </p:txBody>
      </p:sp>
    </p:spTree>
    <p:extLst>
      <p:ext uri="{BB962C8B-B14F-4D97-AF65-F5344CB8AC3E}">
        <p14:creationId xmlns:p14="http://schemas.microsoft.com/office/powerpoint/2010/main" val="216905868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2A8DA-0A18-8E2C-F875-00BB42ED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Kodekvalitet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EEC9944-9E24-0485-55AD-F7FF55B1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Generelt meget god.</a:t>
            </a:r>
          </a:p>
          <a:p>
            <a:r>
              <a:rPr lang="da-DK" dirty="0"/>
              <a:t>Alt er veldokumenteret</a:t>
            </a:r>
          </a:p>
          <a:p>
            <a:r>
              <a:rPr lang="da-DK" dirty="0"/>
              <a:t>Meget forståelig kode.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C1D7E4F-135B-7484-57B3-B3BA845C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02" y="2492943"/>
            <a:ext cx="6961596" cy="316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4868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C2E80-63DC-B22B-CBC1-A3E5263D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Funktioner under test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C31C1C9-8B40-8D53-0097-848A6BEB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8 funktioner under test: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prepare_folders_and_find_pdf_duplicates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load_and_filter_excel_data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da-DK" dirty="0" err="1"/>
              <a:t>download_pdf</a:t>
            </a:r>
            <a:endParaRPr lang="da-DK" dirty="0"/>
          </a:p>
          <a:p>
            <a:pPr marL="617220" lvl="1" indent="-342900">
              <a:buFont typeface="+mj-lt"/>
              <a:buAutoNum type="arabicPeriod"/>
            </a:pPr>
            <a:r>
              <a:rPr lang="da-DK" dirty="0" err="1"/>
              <a:t>process_downloads_threaded</a:t>
            </a:r>
            <a:endParaRPr lang="da-DK" dirty="0"/>
          </a:p>
          <a:p>
            <a:pPr marL="617220" lvl="1" indent="-342900">
              <a:buFont typeface="+mj-lt"/>
              <a:buAutoNum type="arabicPeriod"/>
            </a:pPr>
            <a:r>
              <a:rPr lang="da-DK" dirty="0" err="1"/>
              <a:t>delete_downloaded_files</a:t>
            </a:r>
            <a:endParaRPr lang="da-DK" dirty="0"/>
          </a:p>
          <a:p>
            <a:pPr marL="617220" lvl="1" indent="-342900">
              <a:buFont typeface="+mj-lt"/>
              <a:buAutoNum type="arabicPeriod"/>
            </a:pPr>
            <a:r>
              <a:rPr lang="da-DK" dirty="0" err="1"/>
              <a:t>summarize_downloads</a:t>
            </a:r>
            <a:endParaRPr lang="da-DK" dirty="0"/>
          </a:p>
          <a:p>
            <a:pPr marL="617220" lvl="1" indent="-342900">
              <a:buFont typeface="+mj-lt"/>
              <a:buAutoNum type="arabicPeriod"/>
            </a:pPr>
            <a:r>
              <a:rPr lang="da-DK" dirty="0" err="1"/>
              <a:t>clean_report_file</a:t>
            </a:r>
            <a:endParaRPr lang="da-DK" dirty="0"/>
          </a:p>
          <a:p>
            <a:pPr marL="617220" lvl="1" indent="-342900">
              <a:buFont typeface="+mj-lt"/>
              <a:buAutoNum type="arabicPeriod"/>
            </a:pPr>
            <a:r>
              <a:rPr lang="da-DK" dirty="0" err="1"/>
              <a:t>write_to_report</a:t>
            </a:r>
            <a:endParaRPr lang="da-DK" dirty="0"/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  <a:p>
            <a:pPr marL="617220" lvl="1" indent="-342900">
              <a:buFont typeface="+mj-lt"/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1277707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1A95D-DB96-A517-3835-28C4ECB7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af test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63B482-EF3F-EBDE-CB03-64817F6A5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Unit tests for hver funktion.</a:t>
            </a:r>
          </a:p>
          <a:p>
            <a:pPr lvl="1"/>
            <a:r>
              <a:rPr lang="da-DK" dirty="0" err="1"/>
              <a:t>assertEqual</a:t>
            </a:r>
            <a:r>
              <a:rPr lang="da-DK" dirty="0"/>
              <a:t> for outputs.</a:t>
            </a:r>
          </a:p>
          <a:p>
            <a:pPr lvl="1"/>
            <a:r>
              <a:rPr lang="da-DK" dirty="0"/>
              <a:t>Patch til at efterligne alle forbindelser</a:t>
            </a:r>
          </a:p>
          <a:p>
            <a:pPr lvl="1"/>
            <a:r>
              <a:rPr lang="da-DK" dirty="0"/>
              <a:t>Ikke godt design af tests</a:t>
            </a:r>
          </a:p>
          <a:p>
            <a:r>
              <a:rPr lang="da-DK" dirty="0"/>
              <a:t>Integration tests for alle </a:t>
            </a:r>
            <a:r>
              <a:rPr lang="da-DK" dirty="0" err="1"/>
              <a:t>fuktioner</a:t>
            </a:r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D3771D94-BC83-95A2-39F3-D4C4FC26E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94" y="3862878"/>
            <a:ext cx="9777715" cy="1552018"/>
          </a:xfrm>
          <a:prstGeom prst="rect">
            <a:avLst/>
          </a:prstGeom>
        </p:spPr>
      </p:pic>
      <p:pic>
        <p:nvPicPr>
          <p:cNvPr id="9" name="Billede 8">
            <a:extLst>
              <a:ext uri="{FF2B5EF4-FFF2-40B4-BE49-F238E27FC236}">
                <a16:creationId xmlns:a16="http://schemas.microsoft.com/office/drawing/2014/main" id="{E44610FF-1945-2D4B-F52A-C1307B259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19" y="5552374"/>
            <a:ext cx="11060068" cy="1028844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3A4FDCFC-DDB2-572A-B34E-26F4A2E72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553" y="1739504"/>
            <a:ext cx="4982270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7226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52860-6311-C86E-476A-98C4FED7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Testresultater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432D90-DD4C-2C49-665F-959EBD0CF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683754" cy="4351337"/>
          </a:xfrm>
        </p:spPr>
        <p:txBody>
          <a:bodyPr/>
          <a:lstStyle/>
          <a:p>
            <a:r>
              <a:rPr lang="da-DK" dirty="0"/>
              <a:t>8 unit tests.</a:t>
            </a:r>
          </a:p>
          <a:p>
            <a:r>
              <a:rPr lang="da-DK" dirty="0"/>
              <a:t>4 integrationstests</a:t>
            </a:r>
          </a:p>
          <a:p>
            <a:r>
              <a:rPr lang="da-DK" dirty="0"/>
              <a:t>Unit tests giver fejl grundet at funktionerne ikke giver </a:t>
            </a:r>
            <a:r>
              <a:rPr lang="da-DK" dirty="0" err="1"/>
              <a:t>exceptions</a:t>
            </a:r>
            <a:r>
              <a:rPr lang="da-DK" dirty="0"/>
              <a:t>.</a:t>
            </a:r>
          </a:p>
          <a:p>
            <a:r>
              <a:rPr lang="da-DK" dirty="0"/>
              <a:t>Integrationstests kører fint uden problemer</a:t>
            </a:r>
          </a:p>
          <a:p>
            <a:endParaRPr lang="da-DK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E99049E-E056-D99A-6B5F-11BDFD52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397" y="1941274"/>
            <a:ext cx="5096586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16651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81F0E-63FC-E7BF-0612-78BA5B79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Konklusion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FA8A259-BC4B-6CC9-3854-F18D73D77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Kode:</a:t>
            </a:r>
          </a:p>
          <a:p>
            <a:pPr lvl="1"/>
            <a:r>
              <a:rPr lang="da-DK" dirty="0"/>
              <a:t>Velstruktureret.</a:t>
            </a:r>
          </a:p>
          <a:p>
            <a:pPr lvl="1"/>
            <a:r>
              <a:rPr lang="da-DK" dirty="0"/>
              <a:t>Let forståelig.</a:t>
            </a:r>
          </a:p>
          <a:p>
            <a:pPr lvl="1"/>
            <a:r>
              <a:rPr lang="da-DK" dirty="0"/>
              <a:t>Godt dokumenteret.</a:t>
            </a:r>
          </a:p>
          <a:p>
            <a:r>
              <a:rPr lang="da-DK" dirty="0"/>
              <a:t>Fejl og mangler.</a:t>
            </a:r>
          </a:p>
          <a:p>
            <a:pPr lvl="1"/>
            <a:r>
              <a:rPr lang="da-DK" dirty="0"/>
              <a:t>Linje 141, </a:t>
            </a:r>
            <a:r>
              <a:rPr lang="da-DK" dirty="0" err="1"/>
              <a:t>download_task</a:t>
            </a:r>
            <a:r>
              <a:rPr lang="da-DK" dirty="0"/>
              <a:t>: </a:t>
            </a:r>
            <a:r>
              <a:rPr lang="da-DK" dirty="0" err="1"/>
              <a:t>NoneType</a:t>
            </a:r>
            <a:r>
              <a:rPr lang="da-DK" dirty="0"/>
              <a:t> bliver ikke håndteret ordentligt.</a:t>
            </a:r>
          </a:p>
          <a:p>
            <a:pPr lvl="1"/>
            <a:r>
              <a:rPr lang="da-DK" dirty="0"/>
              <a:t>Linje 129, </a:t>
            </a:r>
            <a:r>
              <a:rPr lang="da-DK" dirty="0" err="1"/>
              <a:t>download_task</a:t>
            </a:r>
            <a:r>
              <a:rPr lang="da-DK" dirty="0"/>
              <a:t>: Skrivning til rapport fejler, da der ikke er defineret noget </a:t>
            </a:r>
            <a:r>
              <a:rPr lang="da-DK" dirty="0" err="1"/>
              <a:t>report_writer</a:t>
            </a:r>
            <a:r>
              <a:rPr lang="da-DK" dirty="0"/>
              <a:t> objekt. </a:t>
            </a:r>
          </a:p>
        </p:txBody>
      </p:sp>
    </p:spTree>
    <p:extLst>
      <p:ext uri="{BB962C8B-B14F-4D97-AF65-F5344CB8AC3E}">
        <p14:creationId xmlns:p14="http://schemas.microsoft.com/office/powerpoint/2010/main" val="364917096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4E1AA-BCF8-467C-3CD8-56DE8896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Tak for denne gang</a:t>
            </a:r>
          </a:p>
        </p:txBody>
      </p:sp>
      <p:pic>
        <p:nvPicPr>
          <p:cNvPr id="5" name="Pladsholder til indhold 4" descr="Et billede, der indeholder tekst, person, Små til mellemstore katte, smil&#10;&#10;AI-genereret indhold kan være ukorrekt.">
            <a:extLst>
              <a:ext uri="{FF2B5EF4-FFF2-40B4-BE49-F238E27FC236}">
                <a16:creationId xmlns:a16="http://schemas.microsoft.com/office/drawing/2014/main" id="{1579E88C-699E-CD58-888C-49D53E41F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1" y="1868129"/>
            <a:ext cx="6318196" cy="4351338"/>
          </a:xfrm>
        </p:spPr>
      </p:pic>
      <p:pic>
        <p:nvPicPr>
          <p:cNvPr id="7" name="Billede 6" descr="Et billede, der indeholder tekst, tegneserie, køretøj, Fiktiv figur&#10;&#10;AI-genereret indhold kan være ukorrekt.">
            <a:extLst>
              <a:ext uri="{FF2B5EF4-FFF2-40B4-BE49-F238E27FC236}">
                <a16:creationId xmlns:a16="http://schemas.microsoft.com/office/drawing/2014/main" id="{F728B190-AEAC-5663-EA35-E6FC04C25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75" y="1868129"/>
            <a:ext cx="4458023" cy="45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0952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Visning">
  <a:themeElements>
    <a:clrScheme name="Visning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ning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ning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TM03457515[[fn=Visning]]</Template>
  <TotalTime>0</TotalTime>
  <Words>191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Visning</vt:lpstr>
      <vt:lpstr>Test af PDF Downloader</vt:lpstr>
      <vt:lpstr>Agenda</vt:lpstr>
      <vt:lpstr>Kodekvalitet</vt:lpstr>
      <vt:lpstr>Funktioner under test</vt:lpstr>
      <vt:lpstr>Design af test</vt:lpstr>
      <vt:lpstr>Testresultater</vt:lpstr>
      <vt:lpstr>Konklusion</vt:lpstr>
      <vt:lpstr>Tak for denne gang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Viktor Hugo Hersom From</dc:creator>
  <cp:lastModifiedBy>Viktor Hugo Hersom From</cp:lastModifiedBy>
  <cp:revision>6</cp:revision>
  <dcterms:created xsi:type="dcterms:W3CDTF">2025-10-15T12:45:37Z</dcterms:created>
  <dcterms:modified xsi:type="dcterms:W3CDTF">2025-10-17T07:50:23Z</dcterms:modified>
</cp:coreProperties>
</file>