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67" r:id="rId5"/>
    <p:sldId id="259" r:id="rId6"/>
    <p:sldId id="260" r:id="rId7"/>
    <p:sldId id="261" r:id="rId8"/>
    <p:sldId id="265" r:id="rId9"/>
    <p:sldId id="266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679798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med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76813699"/>
      </p:ext>
    </p:extLst>
  </p:cSld>
  <p:clrMapOvr>
    <a:masterClrMapping/>
  </p:clrMapOvr>
  <p:transition spd="med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12145134"/>
      </p:ext>
    </p:extLst>
  </p:cSld>
  <p:clrMapOvr>
    <a:masterClrMapping/>
  </p:clrMapOvr>
  <p:transition spd="med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806129"/>
      </p:ext>
    </p:extLst>
  </p:cSld>
  <p:clrMapOvr>
    <a:masterClrMapping/>
  </p:clrMapOvr>
  <p:transition spd="med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09098013"/>
      </p:ext>
    </p:extLst>
  </p:cSld>
  <p:clrMapOvr>
    <a:masterClrMapping/>
  </p:clrMapOvr>
  <p:transition spd="med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0932474"/>
      </p:ext>
    </p:extLst>
  </p:cSld>
  <p:clrMapOvr>
    <a:masterClrMapping/>
  </p:clrMapOvr>
  <p:transition spd="med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91696324"/>
      </p:ext>
    </p:extLst>
  </p:cSld>
  <p:clrMapOvr>
    <a:masterClrMapping/>
  </p:clrMapOvr>
  <p:transition spd="med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99366677"/>
      </p:ext>
    </p:extLst>
  </p:cSld>
  <p:clrMapOvr>
    <a:masterClrMapping/>
  </p:clrMapOvr>
  <p:transition spd="med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2950398"/>
      </p:ext>
    </p:extLst>
  </p:cSld>
  <p:clrMapOvr>
    <a:masterClrMapping/>
  </p:clrMapOvr>
  <p:transition spd="med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8429439"/>
      </p:ext>
    </p:extLst>
  </p:cSld>
  <p:clrMapOvr>
    <a:masterClrMapping/>
  </p:clrMapOvr>
  <p:transition spd="med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11982"/>
      </p:ext>
    </p:extLst>
  </p:cSld>
  <p:clrMapOvr>
    <a:masterClrMapping/>
  </p:clrMapOvr>
  <p:transition spd="med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CAD48924-9FF0-4265-B261-43E75894504F}" type="datetimeFigureOut">
              <a:rPr lang="da-DK" smtClean="0"/>
              <a:t>17-10-2025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1D3CBFB-486C-45C4-8871-B23B12BC4F5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5222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ransition spd="med">
    <p:pull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package" Target="../embeddings/Microsoft_Word_Document.docx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Word_Document1.docx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4F97EC1-3569-4A79-9DB8-CC79407D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29284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pic>
        <p:nvPicPr>
          <p:cNvPr id="5" name="Picture 4" descr="Pipette fylder bakke med prøve">
            <a:extLst>
              <a:ext uri="{FF2B5EF4-FFF2-40B4-BE49-F238E27FC236}">
                <a16:creationId xmlns:a16="http://schemas.microsoft.com/office/drawing/2014/main" id="{46CEE35F-9AFF-E9B9-A93B-4C8F7B32FC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50" r="-1" b="-1"/>
          <a:stretch>
            <a:fillRect/>
          </a:stretch>
        </p:blipFill>
        <p:spPr>
          <a:xfrm>
            <a:off x="899160" y="1"/>
            <a:ext cx="1039368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3E08444-43C3-4332-B02D-F2DBC8C1D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9160" y="0"/>
            <a:ext cx="10393680" cy="6858000"/>
          </a:xfrm>
          <a:prstGeom prst="rect">
            <a:avLst/>
          </a:prstGeom>
          <a:solidFill>
            <a:srgbClr val="00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Schoolbook" panose="020406040505050203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1084CA-EF9E-BD91-B68C-E84CF8E42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723331"/>
            <a:ext cx="9418320" cy="3875965"/>
          </a:xfrm>
          <a:noFill/>
        </p:spPr>
        <p:txBody>
          <a:bodyPr anchor="ctr">
            <a:normAutofit/>
          </a:bodyPr>
          <a:lstStyle/>
          <a:p>
            <a:pPr algn="ctr"/>
            <a:r>
              <a:rPr lang="da-DK" sz="4400">
                <a:solidFill>
                  <a:srgbClr val="FFFFFF"/>
                </a:solidFill>
              </a:rPr>
              <a:t>Test af PDF Downloader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8360C130-A49F-99D5-ADC4-BAFF3E582D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1872" y="5595582"/>
            <a:ext cx="9418320" cy="896658"/>
          </a:xfrm>
        </p:spPr>
        <p:txBody>
          <a:bodyPr>
            <a:normAutofit/>
          </a:bodyPr>
          <a:lstStyle/>
          <a:p>
            <a:pPr algn="r"/>
            <a:r>
              <a:rPr lang="da-DK" sz="2000">
                <a:solidFill>
                  <a:srgbClr val="FFFFFF"/>
                </a:solidFill>
              </a:rPr>
              <a:t>Viktor From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D848F31-B9E9-4B45-86EB-66A7D70D4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129873" y="5397500"/>
            <a:ext cx="2550319" cy="0"/>
          </a:xfrm>
          <a:prstGeom prst="line">
            <a:avLst/>
          </a:prstGeom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929039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981F0E-63FC-E7BF-0612-78BA5B79F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Konklusion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FA8A259-BC4B-6CC9-3854-F18D73D77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Kode:</a:t>
            </a:r>
          </a:p>
          <a:p>
            <a:pPr lvl="1"/>
            <a:r>
              <a:rPr lang="da-DK" dirty="0"/>
              <a:t>Velstruktureret.</a:t>
            </a:r>
          </a:p>
          <a:p>
            <a:pPr lvl="1"/>
            <a:r>
              <a:rPr lang="da-DK" dirty="0"/>
              <a:t>Let forståelig.</a:t>
            </a:r>
          </a:p>
          <a:p>
            <a:pPr lvl="1"/>
            <a:r>
              <a:rPr lang="da-DK" dirty="0"/>
              <a:t>Godt dokumenteret.</a:t>
            </a:r>
          </a:p>
          <a:p>
            <a:r>
              <a:rPr lang="da-DK" dirty="0"/>
              <a:t>Fejl og mangler.</a:t>
            </a:r>
          </a:p>
          <a:p>
            <a:pPr lvl="1"/>
            <a:r>
              <a:rPr lang="da-DK" dirty="0"/>
              <a:t>Linje 141, </a:t>
            </a:r>
            <a:r>
              <a:rPr lang="da-DK" dirty="0" err="1"/>
              <a:t>download_task</a:t>
            </a:r>
            <a:r>
              <a:rPr lang="da-DK" dirty="0"/>
              <a:t>: </a:t>
            </a:r>
            <a:r>
              <a:rPr lang="da-DK" dirty="0" err="1"/>
              <a:t>NoneType</a:t>
            </a:r>
            <a:r>
              <a:rPr lang="da-DK" dirty="0"/>
              <a:t> bliver ikke håndteret ordentligt.</a:t>
            </a:r>
          </a:p>
          <a:p>
            <a:pPr lvl="1"/>
            <a:r>
              <a:rPr lang="da-DK" dirty="0"/>
              <a:t>Linje 129, </a:t>
            </a:r>
            <a:r>
              <a:rPr lang="da-DK" dirty="0" err="1"/>
              <a:t>download_task</a:t>
            </a:r>
            <a:r>
              <a:rPr lang="da-DK" dirty="0"/>
              <a:t>: Skrivning til rapport fejler, da der ikke er defineret noget </a:t>
            </a:r>
            <a:r>
              <a:rPr lang="da-DK" dirty="0" err="1"/>
              <a:t>report_writer</a:t>
            </a:r>
            <a:r>
              <a:rPr lang="da-DK" dirty="0"/>
              <a:t> objekt. </a:t>
            </a:r>
          </a:p>
          <a:p>
            <a:pPr lvl="1"/>
            <a:r>
              <a:rPr lang="da-DK" dirty="0"/>
              <a:t>Linje 250, </a:t>
            </a:r>
            <a:r>
              <a:rPr lang="da-DK" dirty="0" err="1"/>
              <a:t>summarize_download</a:t>
            </a:r>
            <a:r>
              <a:rPr lang="da-DK" dirty="0"/>
              <a:t>: Fejl grundet at summary er tom.</a:t>
            </a:r>
          </a:p>
        </p:txBody>
      </p:sp>
    </p:spTree>
    <p:extLst>
      <p:ext uri="{BB962C8B-B14F-4D97-AF65-F5344CB8AC3E}">
        <p14:creationId xmlns:p14="http://schemas.microsoft.com/office/powerpoint/2010/main" val="364917096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E4E1AA-BCF8-467C-3CD8-56DE8896E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Tak for denne gang</a:t>
            </a:r>
          </a:p>
        </p:txBody>
      </p:sp>
      <p:pic>
        <p:nvPicPr>
          <p:cNvPr id="5" name="Pladsholder til indhold 4" descr="Et billede, der indeholder tekst, person, Små til mellemstore katte, smil&#10;&#10;AI-genereret indhold kan være ukorrekt.">
            <a:extLst>
              <a:ext uri="{FF2B5EF4-FFF2-40B4-BE49-F238E27FC236}">
                <a16:creationId xmlns:a16="http://schemas.microsoft.com/office/drawing/2014/main" id="{1579E88C-699E-CD58-888C-49D53E41F9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21" y="1868129"/>
            <a:ext cx="6318196" cy="4351338"/>
          </a:xfrm>
        </p:spPr>
      </p:pic>
      <p:pic>
        <p:nvPicPr>
          <p:cNvPr id="7" name="Billede 6" descr="Et billede, der indeholder tekst, tegneserie, køretøj, Fiktiv figur&#10;&#10;AI-genereret indhold kan være ukorrekt.">
            <a:extLst>
              <a:ext uri="{FF2B5EF4-FFF2-40B4-BE49-F238E27FC236}">
                <a16:creationId xmlns:a16="http://schemas.microsoft.com/office/drawing/2014/main" id="{F728B190-AEAC-5663-EA35-E6FC04C25D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2575" y="1868129"/>
            <a:ext cx="4458023" cy="4513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30952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7FB84-B905-7581-6FB1-6A23594A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23484FC-0DD0-6610-71B2-75316371F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Kodekvalitet</a:t>
            </a:r>
          </a:p>
          <a:p>
            <a:r>
              <a:rPr lang="da-DK" dirty="0"/>
              <a:t>Testmiljø</a:t>
            </a:r>
          </a:p>
          <a:p>
            <a:r>
              <a:rPr lang="da-DK" dirty="0"/>
              <a:t>Funktioner under test.</a:t>
            </a:r>
          </a:p>
          <a:p>
            <a:r>
              <a:rPr lang="da-DK" dirty="0"/>
              <a:t>Design af test.</a:t>
            </a:r>
          </a:p>
          <a:p>
            <a:r>
              <a:rPr lang="da-DK" dirty="0"/>
              <a:t>Testresultater</a:t>
            </a:r>
          </a:p>
          <a:p>
            <a:r>
              <a:rPr lang="da-DK" dirty="0"/>
              <a:t>Konklusion</a:t>
            </a:r>
          </a:p>
        </p:txBody>
      </p:sp>
    </p:spTree>
    <p:extLst>
      <p:ext uri="{BB962C8B-B14F-4D97-AF65-F5344CB8AC3E}">
        <p14:creationId xmlns:p14="http://schemas.microsoft.com/office/powerpoint/2010/main" val="2169058682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2A8DA-0A18-8E2C-F875-00BB42EDB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Kodekvalitet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DEEC9944-9E24-0485-55AD-F7FF55B1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Generelt meget god.</a:t>
            </a:r>
          </a:p>
          <a:p>
            <a:r>
              <a:rPr lang="da-DK" dirty="0"/>
              <a:t>Alt er veldokumenteret</a:t>
            </a:r>
          </a:p>
          <a:p>
            <a:r>
              <a:rPr lang="da-DK" dirty="0"/>
              <a:t>Meget forståelig kode.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DC1D7E4F-135B-7484-57B3-B3BA845C8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3102" y="2492943"/>
            <a:ext cx="6961596" cy="3161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548681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5732FA-99F0-FD85-1717-F6F6A1ACE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Testmiljø</a:t>
            </a:r>
          </a:p>
        </p:txBody>
      </p:sp>
      <p:pic>
        <p:nvPicPr>
          <p:cNvPr id="4" name="Pladsholder til indhold 3">
            <a:extLst>
              <a:ext uri="{FF2B5EF4-FFF2-40B4-BE49-F238E27FC236}">
                <a16:creationId xmlns:a16="http://schemas.microsoft.com/office/drawing/2014/main" id="{A150F7FC-F6B0-A2D4-FDAA-CACF27E9E4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8471" y="2603913"/>
            <a:ext cx="6121908" cy="280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27484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5C2E80-63DC-B22B-CBC1-A3E5263DF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Funktioner under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C31C1C9-8B40-8D53-0097-848A6BEB6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8 funktioner under test: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prepare_folders_and_find_pdf_duplicates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en-US" dirty="0" err="1"/>
              <a:t>load_and_filter_excel_data</a:t>
            </a:r>
            <a:endParaRPr lang="en-US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download_pdf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process_downloads_threaded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delete_downloaded_files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summarize_downloads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clean_report_file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r>
              <a:rPr lang="da-DK" dirty="0" err="1"/>
              <a:t>write_to_report</a:t>
            </a:r>
            <a:endParaRPr lang="da-DK" dirty="0"/>
          </a:p>
          <a:p>
            <a:pPr marL="617220" lvl="1" indent="-342900">
              <a:buFont typeface="+mj-lt"/>
              <a:buAutoNum type="arabicPeriod"/>
            </a:pPr>
            <a:endParaRPr lang="en-US" dirty="0"/>
          </a:p>
          <a:p>
            <a:pPr marL="617220" lvl="1" indent="-34290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51277707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E1A95D-DB96-A517-3835-28C4ECB75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Design af test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C63B482-EF3F-EBDE-CB03-64817F6A5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Unit tests for hver funktion.</a:t>
            </a:r>
          </a:p>
          <a:p>
            <a:pPr lvl="1"/>
            <a:r>
              <a:rPr lang="da-DK" dirty="0" err="1"/>
              <a:t>assertEqual</a:t>
            </a:r>
            <a:r>
              <a:rPr lang="da-DK" dirty="0"/>
              <a:t> for outputs.</a:t>
            </a:r>
          </a:p>
          <a:p>
            <a:pPr lvl="1"/>
            <a:r>
              <a:rPr lang="da-DK" dirty="0"/>
              <a:t>Patch til at efterligne alle forbindelser</a:t>
            </a:r>
          </a:p>
          <a:p>
            <a:r>
              <a:rPr lang="da-DK" dirty="0"/>
              <a:t>Integration tests for alle </a:t>
            </a:r>
            <a:r>
              <a:rPr lang="da-DK" dirty="0" err="1"/>
              <a:t>fuktioner</a:t>
            </a:r>
            <a:endParaRPr lang="da-DK" dirty="0"/>
          </a:p>
          <a:p>
            <a:pPr lvl="1"/>
            <a:endParaRPr lang="da-DK" dirty="0"/>
          </a:p>
          <a:p>
            <a:pPr lvl="1"/>
            <a:endParaRPr lang="da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3A4FDCFC-DDB2-572A-B34E-26F4A2E72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0553" y="1739504"/>
            <a:ext cx="4982270" cy="1390844"/>
          </a:xfrm>
          <a:prstGeom prst="rect">
            <a:avLst/>
          </a:prstGeom>
        </p:spPr>
      </p:pic>
      <p:pic>
        <p:nvPicPr>
          <p:cNvPr id="5" name="Billede 4">
            <a:extLst>
              <a:ext uri="{FF2B5EF4-FFF2-40B4-BE49-F238E27FC236}">
                <a16:creationId xmlns:a16="http://schemas.microsoft.com/office/drawing/2014/main" id="{47709003-B84F-07CC-6E7C-30C048344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7" y="3825731"/>
            <a:ext cx="11204752" cy="1325562"/>
          </a:xfrm>
          <a:prstGeom prst="rect">
            <a:avLst/>
          </a:prstGeom>
        </p:spPr>
      </p:pic>
      <p:pic>
        <p:nvPicPr>
          <p:cNvPr id="8" name="Billede 7">
            <a:extLst>
              <a:ext uri="{FF2B5EF4-FFF2-40B4-BE49-F238E27FC236}">
                <a16:creationId xmlns:a16="http://schemas.microsoft.com/office/drawing/2014/main" id="{BBBE5BD0-8F42-7486-66FF-B7B9FFC22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" y="5320014"/>
            <a:ext cx="11155332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872264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752860-6311-C86E-476A-98C4FED7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Testresultater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1432D90-DD4C-2C49-665F-959EBD0CF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3683754" cy="4351337"/>
          </a:xfrm>
        </p:spPr>
        <p:txBody>
          <a:bodyPr/>
          <a:lstStyle/>
          <a:p>
            <a:r>
              <a:rPr lang="da-DK" dirty="0"/>
              <a:t>8 unit tests.</a:t>
            </a:r>
          </a:p>
          <a:p>
            <a:r>
              <a:rPr lang="da-DK" dirty="0"/>
              <a:t>4 integrationstests</a:t>
            </a:r>
          </a:p>
          <a:p>
            <a:r>
              <a:rPr lang="da-DK" dirty="0"/>
              <a:t>Unit tests fejler grundet kodefejl</a:t>
            </a:r>
          </a:p>
          <a:p>
            <a:r>
              <a:rPr lang="da-DK" dirty="0"/>
              <a:t>Integrationstests fejler grundet samme fejl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47316651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7AD28-432D-C57D-DFFB-5AECBBB3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5B5F65E-02BA-DF00-BAC9-1F32A7B17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58E5A834-524E-5341-942B-FD319E8934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3674792"/>
              </p:ext>
            </p:extLst>
          </p:nvPr>
        </p:nvGraphicFramePr>
        <p:xfrm>
          <a:off x="1042416" y="384268"/>
          <a:ext cx="8814815" cy="57530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20457" imgH="8126932" progId="Word.Document.12">
                  <p:embed/>
                </p:oleObj>
              </mc:Choice>
              <mc:Fallback>
                <p:oleObj name="Document" r:id="rId2" imgW="6120457" imgH="8126932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2416" y="384268"/>
                        <a:ext cx="8814815" cy="57530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94112397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8D5FDC-7D37-BBA0-D380-70A7894F4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8130F96E-3690-07A3-D7BC-7F9411870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 dirty="0"/>
          </a:p>
        </p:txBody>
      </p:sp>
      <p:graphicFrame>
        <p:nvGraphicFramePr>
          <p:cNvPr id="5" name="Objekt 4">
            <a:extLst>
              <a:ext uri="{FF2B5EF4-FFF2-40B4-BE49-F238E27FC236}">
                <a16:creationId xmlns:a16="http://schemas.microsoft.com/office/drawing/2014/main" id="{25657058-A15B-F56A-5BFA-446CDE158E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814726"/>
              </p:ext>
            </p:extLst>
          </p:nvPr>
        </p:nvGraphicFramePr>
        <p:xfrm>
          <a:off x="1773936" y="719138"/>
          <a:ext cx="7616952" cy="5418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120457" imgH="7945845" progId="Word.Document.12">
                  <p:embed/>
                </p:oleObj>
              </mc:Choice>
              <mc:Fallback>
                <p:oleObj name="Document" r:id="rId2" imgW="6120457" imgH="7945845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73936" y="719138"/>
                        <a:ext cx="7616952" cy="54181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47447258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Visning">
  <a:themeElements>
    <a:clrScheme name="Visning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sning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sning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TM03457515[[fn=Visning]]</Template>
  <TotalTime>0</TotalTime>
  <Words>196</Words>
  <Application>Microsoft Office PowerPoint</Application>
  <PresentationFormat>Widescreen</PresentationFormat>
  <Paragraphs>44</Paragraphs>
  <Slides>11</Slides>
  <Notes>0</Notes>
  <HiddenSlides>0</HiddenSlides>
  <MMClips>0</MMClips>
  <ScaleCrop>false</ScaleCrop>
  <HeadingPairs>
    <vt:vector size="8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Integrerede OLE-servere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6" baseType="lpstr">
      <vt:lpstr>Arial</vt:lpstr>
      <vt:lpstr>Century Schoolbook</vt:lpstr>
      <vt:lpstr>Wingdings 2</vt:lpstr>
      <vt:lpstr>Visning</vt:lpstr>
      <vt:lpstr>Microsoft Word-dokument</vt:lpstr>
      <vt:lpstr>Test af PDF Downloader</vt:lpstr>
      <vt:lpstr>Agenda</vt:lpstr>
      <vt:lpstr>Kodekvalitet</vt:lpstr>
      <vt:lpstr>Testmiljø</vt:lpstr>
      <vt:lpstr>Funktioner under test</vt:lpstr>
      <vt:lpstr>Design af test</vt:lpstr>
      <vt:lpstr>Testresultater</vt:lpstr>
      <vt:lpstr>PowerPoint-præsentation</vt:lpstr>
      <vt:lpstr>PowerPoint-præsentation</vt:lpstr>
      <vt:lpstr>Konklusion</vt:lpstr>
      <vt:lpstr>Tak for denne gang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Viktor Hugo Hersom From</dc:creator>
  <cp:lastModifiedBy>Viktor Hugo Hersom From</cp:lastModifiedBy>
  <cp:revision>9</cp:revision>
  <dcterms:created xsi:type="dcterms:W3CDTF">2025-10-15T12:45:37Z</dcterms:created>
  <dcterms:modified xsi:type="dcterms:W3CDTF">2025-10-17T10:44:22Z</dcterms:modified>
</cp:coreProperties>
</file>